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80" r:id="rId1"/>
    <p:sldMasterId id="2147483683" r:id="rId2"/>
    <p:sldMasterId id="2147483695" r:id="rId3"/>
  </p:sldMasterIdLst>
  <p:notesMasterIdLst>
    <p:notesMasterId r:id="rId31"/>
  </p:notesMasterIdLst>
  <p:sldIdLst>
    <p:sldId id="256" r:id="rId4"/>
    <p:sldId id="279" r:id="rId5"/>
    <p:sldId id="265" r:id="rId6"/>
    <p:sldId id="275" r:id="rId7"/>
    <p:sldId id="284" r:id="rId8"/>
    <p:sldId id="285" r:id="rId9"/>
    <p:sldId id="286" r:id="rId10"/>
    <p:sldId id="292" r:id="rId11"/>
    <p:sldId id="282" r:id="rId12"/>
    <p:sldId id="276" r:id="rId13"/>
    <p:sldId id="296" r:id="rId14"/>
    <p:sldId id="297" r:id="rId15"/>
    <p:sldId id="294" r:id="rId16"/>
    <p:sldId id="293" r:id="rId17"/>
    <p:sldId id="274" r:id="rId18"/>
    <p:sldId id="298" r:id="rId19"/>
    <p:sldId id="299" r:id="rId20"/>
    <p:sldId id="300" r:id="rId21"/>
    <p:sldId id="302" r:id="rId22"/>
    <p:sldId id="303" r:id="rId23"/>
    <p:sldId id="305" r:id="rId24"/>
    <p:sldId id="306" r:id="rId25"/>
    <p:sldId id="287" r:id="rId26"/>
    <p:sldId id="283" r:id="rId27"/>
    <p:sldId id="289" r:id="rId28"/>
    <p:sldId id="278" r:id="rId29"/>
    <p:sldId id="291"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Cambria Math" panose="02040503050406030204" pitchFamily="18" charset="0"/>
      <p:regular r:id="rId36"/>
    </p:embeddedFont>
    <p:embeddedFont>
      <p:font typeface="Roboto" panose="02000000000000000000" pitchFamily="2" charset="0"/>
      <p:regular r:id="rId37"/>
      <p:bold r:id="rId38"/>
      <p:italic r:id="rId39"/>
      <p:boldItalic r:id="rId40"/>
    </p:embeddedFont>
    <p:embeddedFont>
      <p:font typeface="Roboto Condensed Light" panose="02000000000000000000" pitchFamily="2" charset="0"/>
      <p:regular r:id="rId41"/>
      <p:italic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anh Le" initials="TL" lastIdx="1" clrIdx="0">
    <p:extLst>
      <p:ext uri="{19B8F6BF-5375-455C-9EA6-DF929625EA0E}">
        <p15:presenceInfo xmlns:p15="http://schemas.microsoft.com/office/powerpoint/2012/main" userId="f38fb78ed20293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7934B"/>
    <a:srgbClr val="857437"/>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974AC2-1F5E-8048-9E6A-3E98D4756296}" v="2622" dt="2020-12-02T09:18:09.5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19" autoAdjust="0"/>
    <p:restoredTop sz="94680"/>
  </p:normalViewPr>
  <p:slideViewPr>
    <p:cSldViewPr snapToGrid="0" snapToObjects="1">
      <p:cViewPr varScale="1">
        <p:scale>
          <a:sx n="163" d="100"/>
          <a:sy n="163" d="100"/>
        </p:scale>
        <p:origin x="208" y="688"/>
      </p:cViewPr>
      <p:guideLst>
        <p:guide orient="horz" pos="773"/>
        <p:guide pos="24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8.fntdata"/><Relationship Id="rId21" Type="http://schemas.openxmlformats.org/officeDocument/2006/relationships/slide" Target="slides/slide18.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5.fntdata"/><Relationship Id="rId49"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4.fntdata"/><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nh Le" userId="f38fb78ed20293bd" providerId="LiveId" clId="{C9974AC2-1F5E-8048-9E6A-3E98D4756296}"/>
    <pc:docChg chg="undo custSel addSld delSld modSld sldOrd">
      <pc:chgData name="Thanh Le" userId="f38fb78ed20293bd" providerId="LiveId" clId="{C9974AC2-1F5E-8048-9E6A-3E98D4756296}" dt="2020-12-02T09:19:41.510" v="19056" actId="20577"/>
      <pc:docMkLst>
        <pc:docMk/>
      </pc:docMkLst>
      <pc:sldChg chg="modSp mod">
        <pc:chgData name="Thanh Le" userId="f38fb78ed20293bd" providerId="LiveId" clId="{C9974AC2-1F5E-8048-9E6A-3E98D4756296}" dt="2020-11-30T20:40:44.337" v="8717" actId="20577"/>
        <pc:sldMkLst>
          <pc:docMk/>
          <pc:sldMk cId="1659517934" sldId="265"/>
        </pc:sldMkLst>
        <pc:spChg chg="mod">
          <ac:chgData name="Thanh Le" userId="f38fb78ed20293bd" providerId="LiveId" clId="{C9974AC2-1F5E-8048-9E6A-3E98D4756296}" dt="2020-11-30T18:41:20.157" v="1649"/>
          <ac:spMkLst>
            <pc:docMk/>
            <pc:sldMk cId="1659517934" sldId="265"/>
            <ac:spMk id="4" creationId="{706A601C-F7AC-0C4F-9F21-FDFB1BAE4C2D}"/>
          </ac:spMkLst>
        </pc:spChg>
        <pc:spChg chg="mod">
          <ac:chgData name="Thanh Le" userId="f38fb78ed20293bd" providerId="LiveId" clId="{C9974AC2-1F5E-8048-9E6A-3E98D4756296}" dt="2020-11-30T20:40:44.337" v="8717" actId="20577"/>
          <ac:spMkLst>
            <pc:docMk/>
            <pc:sldMk cId="1659517934" sldId="265"/>
            <ac:spMk id="5" creationId="{34202EF4-BE1D-8146-9846-177F3B789037}"/>
          </ac:spMkLst>
        </pc:spChg>
      </pc:sldChg>
      <pc:sldChg chg="del">
        <pc:chgData name="Thanh Le" userId="f38fb78ed20293bd" providerId="LiveId" clId="{C9974AC2-1F5E-8048-9E6A-3E98D4756296}" dt="2020-11-30T13:20:41.385" v="181" actId="2696"/>
        <pc:sldMkLst>
          <pc:docMk/>
          <pc:sldMk cId="2015335382" sldId="271"/>
        </pc:sldMkLst>
      </pc:sldChg>
      <pc:sldChg chg="addSp delSp modSp mod">
        <pc:chgData name="Thanh Le" userId="f38fb78ed20293bd" providerId="LiveId" clId="{C9974AC2-1F5E-8048-9E6A-3E98D4756296}" dt="2020-12-02T09:17:10.318" v="19009" actId="20577"/>
        <pc:sldMkLst>
          <pc:docMk/>
          <pc:sldMk cId="310985649" sldId="274"/>
        </pc:sldMkLst>
        <pc:spChg chg="mod">
          <ac:chgData name="Thanh Le" userId="f38fb78ed20293bd" providerId="LiveId" clId="{C9974AC2-1F5E-8048-9E6A-3E98D4756296}" dt="2020-11-30T18:41:20.157" v="1649"/>
          <ac:spMkLst>
            <pc:docMk/>
            <pc:sldMk cId="310985649" sldId="274"/>
            <ac:spMk id="4" creationId="{706A601C-F7AC-0C4F-9F21-FDFB1BAE4C2D}"/>
          </ac:spMkLst>
        </pc:spChg>
        <pc:spChg chg="mod">
          <ac:chgData name="Thanh Le" userId="f38fb78ed20293bd" providerId="LiveId" clId="{C9974AC2-1F5E-8048-9E6A-3E98D4756296}" dt="2020-12-02T09:17:10.318" v="19009" actId="20577"/>
          <ac:spMkLst>
            <pc:docMk/>
            <pc:sldMk cId="310985649" sldId="274"/>
            <ac:spMk id="5" creationId="{34202EF4-BE1D-8146-9846-177F3B789037}"/>
          </ac:spMkLst>
        </pc:spChg>
        <pc:picChg chg="add del mod">
          <ac:chgData name="Thanh Le" userId="f38fb78ed20293bd" providerId="LiveId" clId="{C9974AC2-1F5E-8048-9E6A-3E98D4756296}" dt="2020-11-30T21:45:01.202" v="12831" actId="478"/>
          <ac:picMkLst>
            <pc:docMk/>
            <pc:sldMk cId="310985649" sldId="274"/>
            <ac:picMk id="2" creationId="{9E971F8C-5FF5-CE4A-87F5-98A8E6CB08EA}"/>
          </ac:picMkLst>
        </pc:picChg>
      </pc:sldChg>
      <pc:sldChg chg="modSp mod">
        <pc:chgData name="Thanh Le" userId="f38fb78ed20293bd" providerId="LiveId" clId="{C9974AC2-1F5E-8048-9E6A-3E98D4756296}" dt="2020-12-02T06:05:11.512" v="15763" actId="20577"/>
        <pc:sldMkLst>
          <pc:docMk/>
          <pc:sldMk cId="3480286927" sldId="275"/>
        </pc:sldMkLst>
        <pc:spChg chg="mod">
          <ac:chgData name="Thanh Le" userId="f38fb78ed20293bd" providerId="LiveId" clId="{C9974AC2-1F5E-8048-9E6A-3E98D4756296}" dt="2020-11-30T18:41:20.157" v="1649"/>
          <ac:spMkLst>
            <pc:docMk/>
            <pc:sldMk cId="3480286927" sldId="275"/>
            <ac:spMk id="4" creationId="{706A601C-F7AC-0C4F-9F21-FDFB1BAE4C2D}"/>
          </ac:spMkLst>
        </pc:spChg>
        <pc:spChg chg="mod">
          <ac:chgData name="Thanh Le" userId="f38fb78ed20293bd" providerId="LiveId" clId="{C9974AC2-1F5E-8048-9E6A-3E98D4756296}" dt="2020-12-02T06:05:11.512" v="15763" actId="20577"/>
          <ac:spMkLst>
            <pc:docMk/>
            <pc:sldMk cId="3480286927" sldId="275"/>
            <ac:spMk id="5" creationId="{34202EF4-BE1D-8146-9846-177F3B789037}"/>
          </ac:spMkLst>
        </pc:spChg>
      </pc:sldChg>
      <pc:sldChg chg="modSp mod">
        <pc:chgData name="Thanh Le" userId="f38fb78ed20293bd" providerId="LiveId" clId="{C9974AC2-1F5E-8048-9E6A-3E98D4756296}" dt="2020-11-30T21:37:04.131" v="12150" actId="20577"/>
        <pc:sldMkLst>
          <pc:docMk/>
          <pc:sldMk cId="2130823200" sldId="276"/>
        </pc:sldMkLst>
        <pc:spChg chg="mod">
          <ac:chgData name="Thanh Le" userId="f38fb78ed20293bd" providerId="LiveId" clId="{C9974AC2-1F5E-8048-9E6A-3E98D4756296}" dt="2020-11-30T18:41:20.157" v="1649"/>
          <ac:spMkLst>
            <pc:docMk/>
            <pc:sldMk cId="2130823200" sldId="276"/>
            <ac:spMk id="4" creationId="{706A601C-F7AC-0C4F-9F21-FDFB1BAE4C2D}"/>
          </ac:spMkLst>
        </pc:spChg>
        <pc:spChg chg="mod">
          <ac:chgData name="Thanh Le" userId="f38fb78ed20293bd" providerId="LiveId" clId="{C9974AC2-1F5E-8048-9E6A-3E98D4756296}" dt="2020-11-30T21:37:04.131" v="12150" actId="20577"/>
          <ac:spMkLst>
            <pc:docMk/>
            <pc:sldMk cId="2130823200" sldId="276"/>
            <ac:spMk id="5" creationId="{34202EF4-BE1D-8146-9846-177F3B789037}"/>
          </ac:spMkLst>
        </pc:spChg>
      </pc:sldChg>
      <pc:sldChg chg="modSp mod">
        <pc:chgData name="Thanh Le" userId="f38fb78ed20293bd" providerId="LiveId" clId="{C9974AC2-1F5E-8048-9E6A-3E98D4756296}" dt="2020-11-30T18:41:20.157" v="1649"/>
        <pc:sldMkLst>
          <pc:docMk/>
          <pc:sldMk cId="1564102001" sldId="278"/>
        </pc:sldMkLst>
        <pc:spChg chg="mod">
          <ac:chgData name="Thanh Le" userId="f38fb78ed20293bd" providerId="LiveId" clId="{C9974AC2-1F5E-8048-9E6A-3E98D4756296}" dt="2020-11-30T18:41:20.157" v="1649"/>
          <ac:spMkLst>
            <pc:docMk/>
            <pc:sldMk cId="1564102001" sldId="278"/>
            <ac:spMk id="4" creationId="{706A601C-F7AC-0C4F-9F21-FDFB1BAE4C2D}"/>
          </ac:spMkLst>
        </pc:spChg>
        <pc:spChg chg="mod">
          <ac:chgData name="Thanh Le" userId="f38fb78ed20293bd" providerId="LiveId" clId="{C9974AC2-1F5E-8048-9E6A-3E98D4756296}" dt="2020-11-30T18:41:20.157" v="1649"/>
          <ac:spMkLst>
            <pc:docMk/>
            <pc:sldMk cId="1564102001" sldId="278"/>
            <ac:spMk id="5" creationId="{34202EF4-BE1D-8146-9846-177F3B789037}"/>
          </ac:spMkLst>
        </pc:spChg>
      </pc:sldChg>
      <pc:sldChg chg="modSp mod">
        <pc:chgData name="Thanh Le" userId="f38fb78ed20293bd" providerId="LiveId" clId="{C9974AC2-1F5E-8048-9E6A-3E98D4756296}" dt="2020-11-30T20:40:54.387" v="8722" actId="20577"/>
        <pc:sldMkLst>
          <pc:docMk/>
          <pc:sldMk cId="558567663" sldId="279"/>
        </pc:sldMkLst>
        <pc:spChg chg="mod">
          <ac:chgData name="Thanh Le" userId="f38fb78ed20293bd" providerId="LiveId" clId="{C9974AC2-1F5E-8048-9E6A-3E98D4756296}" dt="2020-11-30T18:41:20.157" v="1649"/>
          <ac:spMkLst>
            <pc:docMk/>
            <pc:sldMk cId="558567663" sldId="279"/>
            <ac:spMk id="4" creationId="{706A601C-F7AC-0C4F-9F21-FDFB1BAE4C2D}"/>
          </ac:spMkLst>
        </pc:spChg>
        <pc:spChg chg="mod">
          <ac:chgData name="Thanh Le" userId="f38fb78ed20293bd" providerId="LiveId" clId="{C9974AC2-1F5E-8048-9E6A-3E98D4756296}" dt="2020-11-30T20:40:54.387" v="8722" actId="20577"/>
          <ac:spMkLst>
            <pc:docMk/>
            <pc:sldMk cId="558567663" sldId="279"/>
            <ac:spMk id="5" creationId="{34202EF4-BE1D-8146-9846-177F3B789037}"/>
          </ac:spMkLst>
        </pc:spChg>
      </pc:sldChg>
      <pc:sldChg chg="addSp delSp modSp mod">
        <pc:chgData name="Thanh Le" userId="f38fb78ed20293bd" providerId="LiveId" clId="{C9974AC2-1F5E-8048-9E6A-3E98D4756296}" dt="2020-11-30T20:26:26.598" v="6945" actId="1038"/>
        <pc:sldMkLst>
          <pc:docMk/>
          <pc:sldMk cId="2062353491" sldId="282"/>
        </pc:sldMkLst>
        <pc:spChg chg="mod">
          <ac:chgData name="Thanh Le" userId="f38fb78ed20293bd" providerId="LiveId" clId="{C9974AC2-1F5E-8048-9E6A-3E98D4756296}" dt="2020-11-30T18:41:20.157" v="1649"/>
          <ac:spMkLst>
            <pc:docMk/>
            <pc:sldMk cId="2062353491" sldId="282"/>
            <ac:spMk id="4" creationId="{706A601C-F7AC-0C4F-9F21-FDFB1BAE4C2D}"/>
          </ac:spMkLst>
        </pc:spChg>
        <pc:spChg chg="mod">
          <ac:chgData name="Thanh Le" userId="f38fb78ed20293bd" providerId="LiveId" clId="{C9974AC2-1F5E-8048-9E6A-3E98D4756296}" dt="2020-11-30T19:06:01.657" v="2524" actId="20577"/>
          <ac:spMkLst>
            <pc:docMk/>
            <pc:sldMk cId="2062353491" sldId="282"/>
            <ac:spMk id="7" creationId="{F77BB81D-9B10-AE47-BDBC-13A06CB2DD89}"/>
          </ac:spMkLst>
        </pc:spChg>
        <pc:spChg chg="mod">
          <ac:chgData name="Thanh Le" userId="f38fb78ed20293bd" providerId="LiveId" clId="{C9974AC2-1F5E-8048-9E6A-3E98D4756296}" dt="2020-11-30T13:49:11.653" v="683" actId="1036"/>
          <ac:spMkLst>
            <pc:docMk/>
            <pc:sldMk cId="2062353491" sldId="282"/>
            <ac:spMk id="8" creationId="{22DADB04-B978-0745-835C-799B03023B26}"/>
          </ac:spMkLst>
        </pc:spChg>
        <pc:spChg chg="mod">
          <ac:chgData name="Thanh Le" userId="f38fb78ed20293bd" providerId="LiveId" clId="{C9974AC2-1F5E-8048-9E6A-3E98D4756296}" dt="2020-11-30T13:49:11.653" v="683" actId="1036"/>
          <ac:spMkLst>
            <pc:docMk/>
            <pc:sldMk cId="2062353491" sldId="282"/>
            <ac:spMk id="9" creationId="{65FCAA41-BB36-7848-BF96-027794D3F179}"/>
          </ac:spMkLst>
        </pc:spChg>
        <pc:spChg chg="mod">
          <ac:chgData name="Thanh Le" userId="f38fb78ed20293bd" providerId="LiveId" clId="{C9974AC2-1F5E-8048-9E6A-3E98D4756296}" dt="2020-11-30T13:49:11.653" v="683" actId="1036"/>
          <ac:spMkLst>
            <pc:docMk/>
            <pc:sldMk cId="2062353491" sldId="282"/>
            <ac:spMk id="10" creationId="{296BCF13-E2E7-2049-AA31-3862B79535F6}"/>
          </ac:spMkLst>
        </pc:spChg>
        <pc:spChg chg="add mod">
          <ac:chgData name="Thanh Le" userId="f38fb78ed20293bd" providerId="LiveId" clId="{C9974AC2-1F5E-8048-9E6A-3E98D4756296}" dt="2020-11-30T18:47:15.365" v="1887"/>
          <ac:spMkLst>
            <pc:docMk/>
            <pc:sldMk cId="2062353491" sldId="282"/>
            <ac:spMk id="11" creationId="{330B086A-E361-2C4B-92EC-3753DF461300}"/>
          </ac:spMkLst>
        </pc:spChg>
        <pc:spChg chg="add mod">
          <ac:chgData name="Thanh Le" userId="f38fb78ed20293bd" providerId="LiveId" clId="{C9974AC2-1F5E-8048-9E6A-3E98D4756296}" dt="2020-11-30T13:49:11.653" v="683" actId="1036"/>
          <ac:spMkLst>
            <pc:docMk/>
            <pc:sldMk cId="2062353491" sldId="282"/>
            <ac:spMk id="12" creationId="{4F578395-367E-C344-AD30-AE2D44C450C6}"/>
          </ac:spMkLst>
        </pc:spChg>
        <pc:spChg chg="add mod">
          <ac:chgData name="Thanh Le" userId="f38fb78ed20293bd" providerId="LiveId" clId="{C9974AC2-1F5E-8048-9E6A-3E98D4756296}" dt="2020-11-30T13:49:11.653" v="683" actId="1036"/>
          <ac:spMkLst>
            <pc:docMk/>
            <pc:sldMk cId="2062353491" sldId="282"/>
            <ac:spMk id="13" creationId="{986AC74E-1941-D645-95E8-7590020419BF}"/>
          </ac:spMkLst>
        </pc:spChg>
        <pc:spChg chg="add mod">
          <ac:chgData name="Thanh Le" userId="f38fb78ed20293bd" providerId="LiveId" clId="{C9974AC2-1F5E-8048-9E6A-3E98D4756296}" dt="2020-11-30T19:12:30.407" v="2984" actId="1037"/>
          <ac:spMkLst>
            <pc:docMk/>
            <pc:sldMk cId="2062353491" sldId="282"/>
            <ac:spMk id="14" creationId="{7C54C7D4-5538-A54B-8E01-9AA036DB64AC}"/>
          </ac:spMkLst>
        </pc:spChg>
        <pc:spChg chg="add mod">
          <ac:chgData name="Thanh Le" userId="f38fb78ed20293bd" providerId="LiveId" clId="{C9974AC2-1F5E-8048-9E6A-3E98D4756296}" dt="2020-11-30T19:12:03.270" v="2966" actId="20577"/>
          <ac:spMkLst>
            <pc:docMk/>
            <pc:sldMk cId="2062353491" sldId="282"/>
            <ac:spMk id="15" creationId="{E90EBDC4-CAC0-5F4C-9F8F-06E08BC67BC3}"/>
          </ac:spMkLst>
        </pc:spChg>
        <pc:spChg chg="add mod">
          <ac:chgData name="Thanh Le" userId="f38fb78ed20293bd" providerId="LiveId" clId="{C9974AC2-1F5E-8048-9E6A-3E98D4756296}" dt="2020-11-30T20:26:26.598" v="6945" actId="1038"/>
          <ac:spMkLst>
            <pc:docMk/>
            <pc:sldMk cId="2062353491" sldId="282"/>
            <ac:spMk id="16" creationId="{EF1FD35B-FF7C-DC45-8A3E-D1510EC17AE7}"/>
          </ac:spMkLst>
        </pc:spChg>
        <pc:spChg chg="add mod">
          <ac:chgData name="Thanh Le" userId="f38fb78ed20293bd" providerId="LiveId" clId="{C9974AC2-1F5E-8048-9E6A-3E98D4756296}" dt="2020-11-30T20:26:21.267" v="6939" actId="1038"/>
          <ac:spMkLst>
            <pc:docMk/>
            <pc:sldMk cId="2062353491" sldId="282"/>
            <ac:spMk id="17" creationId="{6D8B4ED7-833A-C142-B3A7-4C2142CB5257}"/>
          </ac:spMkLst>
        </pc:spChg>
        <pc:spChg chg="add mod">
          <ac:chgData name="Thanh Le" userId="f38fb78ed20293bd" providerId="LiveId" clId="{C9974AC2-1F5E-8048-9E6A-3E98D4756296}" dt="2020-11-30T13:49:11.653" v="683" actId="1036"/>
          <ac:spMkLst>
            <pc:docMk/>
            <pc:sldMk cId="2062353491" sldId="282"/>
            <ac:spMk id="18" creationId="{0A31F0A8-A6CC-434B-B74A-984E740F57AA}"/>
          </ac:spMkLst>
        </pc:spChg>
        <pc:spChg chg="add mod">
          <ac:chgData name="Thanh Le" userId="f38fb78ed20293bd" providerId="LiveId" clId="{C9974AC2-1F5E-8048-9E6A-3E98D4756296}" dt="2020-11-30T13:49:11.653" v="683" actId="1036"/>
          <ac:spMkLst>
            <pc:docMk/>
            <pc:sldMk cId="2062353491" sldId="282"/>
            <ac:spMk id="19" creationId="{760CFF02-1A9B-A740-87B8-AD7CE143A9DD}"/>
          </ac:spMkLst>
        </pc:spChg>
        <pc:spChg chg="add mod">
          <ac:chgData name="Thanh Le" userId="f38fb78ed20293bd" providerId="LiveId" clId="{C9974AC2-1F5E-8048-9E6A-3E98D4756296}" dt="2020-11-30T13:49:11.653" v="683" actId="1036"/>
          <ac:spMkLst>
            <pc:docMk/>
            <pc:sldMk cId="2062353491" sldId="282"/>
            <ac:spMk id="20" creationId="{926E0A17-7BD2-5A43-930E-1BFB88A05552}"/>
          </ac:spMkLst>
        </pc:spChg>
        <pc:spChg chg="add mod">
          <ac:chgData name="Thanh Le" userId="f38fb78ed20293bd" providerId="LiveId" clId="{C9974AC2-1F5E-8048-9E6A-3E98D4756296}" dt="2020-11-30T13:49:11.653" v="683" actId="1036"/>
          <ac:spMkLst>
            <pc:docMk/>
            <pc:sldMk cId="2062353491" sldId="282"/>
            <ac:spMk id="21" creationId="{B4E57403-C920-4647-8709-FD811455DBF3}"/>
          </ac:spMkLst>
        </pc:spChg>
        <pc:spChg chg="add mod">
          <ac:chgData name="Thanh Le" userId="f38fb78ed20293bd" providerId="LiveId" clId="{C9974AC2-1F5E-8048-9E6A-3E98D4756296}" dt="2020-11-30T13:49:11.653" v="683" actId="1036"/>
          <ac:spMkLst>
            <pc:docMk/>
            <pc:sldMk cId="2062353491" sldId="282"/>
            <ac:spMk id="22" creationId="{5A375BCA-FAEB-DE45-9B31-8BE4F340F63F}"/>
          </ac:spMkLst>
        </pc:spChg>
        <pc:spChg chg="add mod">
          <ac:chgData name="Thanh Le" userId="f38fb78ed20293bd" providerId="LiveId" clId="{C9974AC2-1F5E-8048-9E6A-3E98D4756296}" dt="2020-11-30T13:49:11.653" v="683" actId="1036"/>
          <ac:spMkLst>
            <pc:docMk/>
            <pc:sldMk cId="2062353491" sldId="282"/>
            <ac:spMk id="23" creationId="{527739ED-3007-CA4A-A9A5-32BE0BC7FFBD}"/>
          </ac:spMkLst>
        </pc:spChg>
        <pc:spChg chg="add del mod">
          <ac:chgData name="Thanh Le" userId="f38fb78ed20293bd" providerId="LiveId" clId="{C9974AC2-1F5E-8048-9E6A-3E98D4756296}" dt="2020-11-30T19:13:01.447" v="2991" actId="478"/>
          <ac:spMkLst>
            <pc:docMk/>
            <pc:sldMk cId="2062353491" sldId="282"/>
            <ac:spMk id="24" creationId="{E86A9B2C-6747-9C4D-AD2B-97FE2C8E6FF5}"/>
          </ac:spMkLst>
        </pc:spChg>
        <pc:spChg chg="add mod">
          <ac:chgData name="Thanh Le" userId="f38fb78ed20293bd" providerId="LiveId" clId="{C9974AC2-1F5E-8048-9E6A-3E98D4756296}" dt="2020-11-30T19:12:30.407" v="2984" actId="1037"/>
          <ac:spMkLst>
            <pc:docMk/>
            <pc:sldMk cId="2062353491" sldId="282"/>
            <ac:spMk id="25" creationId="{2B0BADE9-70FF-4846-A2EB-DA88789BE828}"/>
          </ac:spMkLst>
        </pc:spChg>
        <pc:spChg chg="add mod">
          <ac:chgData name="Thanh Le" userId="f38fb78ed20293bd" providerId="LiveId" clId="{C9974AC2-1F5E-8048-9E6A-3E98D4756296}" dt="2020-11-30T19:12:30.407" v="2984" actId="1037"/>
          <ac:spMkLst>
            <pc:docMk/>
            <pc:sldMk cId="2062353491" sldId="282"/>
            <ac:spMk id="26" creationId="{DC02ABFE-3409-EF42-A96D-F08BA1515E7A}"/>
          </ac:spMkLst>
        </pc:spChg>
        <pc:spChg chg="add mod">
          <ac:chgData name="Thanh Le" userId="f38fb78ed20293bd" providerId="LiveId" clId="{C9974AC2-1F5E-8048-9E6A-3E98D4756296}" dt="2020-11-30T13:49:11.653" v="683" actId="1036"/>
          <ac:spMkLst>
            <pc:docMk/>
            <pc:sldMk cId="2062353491" sldId="282"/>
            <ac:spMk id="27" creationId="{B62B2BA6-9EEF-3F47-828E-1280FF7ECF61}"/>
          </ac:spMkLst>
        </pc:spChg>
        <pc:spChg chg="add del mod">
          <ac:chgData name="Thanh Le" userId="f38fb78ed20293bd" providerId="LiveId" clId="{C9974AC2-1F5E-8048-9E6A-3E98D4756296}" dt="2020-11-30T13:48:10.672" v="654" actId="478"/>
          <ac:spMkLst>
            <pc:docMk/>
            <pc:sldMk cId="2062353491" sldId="282"/>
            <ac:spMk id="28" creationId="{B38CB2E0-B4E6-1349-8B3A-07EFBE6A39DA}"/>
          </ac:spMkLst>
        </pc:spChg>
        <pc:spChg chg="add mod">
          <ac:chgData name="Thanh Le" userId="f38fb78ed20293bd" providerId="LiveId" clId="{C9974AC2-1F5E-8048-9E6A-3E98D4756296}" dt="2020-11-30T13:49:11.653" v="683" actId="1036"/>
          <ac:spMkLst>
            <pc:docMk/>
            <pc:sldMk cId="2062353491" sldId="282"/>
            <ac:spMk id="29" creationId="{918872EB-BCB1-FA48-B12E-4CB5B2D1D899}"/>
          </ac:spMkLst>
        </pc:spChg>
        <pc:spChg chg="add mod">
          <ac:chgData name="Thanh Le" userId="f38fb78ed20293bd" providerId="LiveId" clId="{C9974AC2-1F5E-8048-9E6A-3E98D4756296}" dt="2020-11-30T13:49:11.653" v="683" actId="1036"/>
          <ac:spMkLst>
            <pc:docMk/>
            <pc:sldMk cId="2062353491" sldId="282"/>
            <ac:spMk id="30" creationId="{EF9DC001-D579-AA44-9361-2E45FFC041D2}"/>
          </ac:spMkLst>
        </pc:spChg>
        <pc:spChg chg="add mod">
          <ac:chgData name="Thanh Le" userId="f38fb78ed20293bd" providerId="LiveId" clId="{C9974AC2-1F5E-8048-9E6A-3E98D4756296}" dt="2020-11-30T19:13:09.991" v="2993" actId="1076"/>
          <ac:spMkLst>
            <pc:docMk/>
            <pc:sldMk cId="2062353491" sldId="282"/>
            <ac:spMk id="31" creationId="{28835C85-7C94-1746-A876-0645E769C46E}"/>
          </ac:spMkLst>
        </pc:spChg>
        <pc:picChg chg="del mod">
          <ac:chgData name="Thanh Le" userId="f38fb78ed20293bd" providerId="LiveId" clId="{C9974AC2-1F5E-8048-9E6A-3E98D4756296}" dt="2020-11-30T13:29:36.230" v="387" actId="478"/>
          <ac:picMkLst>
            <pc:docMk/>
            <pc:sldMk cId="2062353491" sldId="282"/>
            <ac:picMk id="2" creationId="{401B679F-1F23-4A58-BFF2-D1E43C42B052}"/>
          </ac:picMkLst>
        </pc:picChg>
      </pc:sldChg>
      <pc:sldChg chg="modSp">
        <pc:chgData name="Thanh Le" userId="f38fb78ed20293bd" providerId="LiveId" clId="{C9974AC2-1F5E-8048-9E6A-3E98D4756296}" dt="2020-11-30T18:41:20.157" v="1649"/>
        <pc:sldMkLst>
          <pc:docMk/>
          <pc:sldMk cId="3303758687" sldId="283"/>
        </pc:sldMkLst>
        <pc:spChg chg="mod">
          <ac:chgData name="Thanh Le" userId="f38fb78ed20293bd" providerId="LiveId" clId="{C9974AC2-1F5E-8048-9E6A-3E98D4756296}" dt="2020-11-30T18:41:20.157" v="1649"/>
          <ac:spMkLst>
            <pc:docMk/>
            <pc:sldMk cId="3303758687" sldId="283"/>
            <ac:spMk id="2" creationId="{499F3275-8B18-2F4C-81C5-83A1E2C45241}"/>
          </ac:spMkLst>
        </pc:spChg>
      </pc:sldChg>
      <pc:sldChg chg="modSp mod">
        <pc:chgData name="Thanh Le" userId="f38fb78ed20293bd" providerId="LiveId" clId="{C9974AC2-1F5E-8048-9E6A-3E98D4756296}" dt="2020-11-30T18:41:20.157" v="1649"/>
        <pc:sldMkLst>
          <pc:docMk/>
          <pc:sldMk cId="2549947263" sldId="284"/>
        </pc:sldMkLst>
        <pc:spChg chg="mod">
          <ac:chgData name="Thanh Le" userId="f38fb78ed20293bd" providerId="LiveId" clId="{C9974AC2-1F5E-8048-9E6A-3E98D4756296}" dt="2020-11-30T18:41:20.157" v="1649"/>
          <ac:spMkLst>
            <pc:docMk/>
            <pc:sldMk cId="2549947263" sldId="284"/>
            <ac:spMk id="2" creationId="{804F397C-10C1-8A4D-9D1A-1994F933A012}"/>
          </ac:spMkLst>
        </pc:spChg>
        <pc:spChg chg="mod">
          <ac:chgData name="Thanh Le" userId="f38fb78ed20293bd" providerId="LiveId" clId="{C9974AC2-1F5E-8048-9E6A-3E98D4756296}" dt="2020-11-30T18:38:56.109" v="1535" actId="20577"/>
          <ac:spMkLst>
            <pc:docMk/>
            <pc:sldMk cId="2549947263" sldId="284"/>
            <ac:spMk id="3" creationId="{8EC23949-3ADC-714A-932D-B3FD4165AEC2}"/>
          </ac:spMkLst>
        </pc:spChg>
      </pc:sldChg>
      <pc:sldChg chg="addSp delSp modSp mod">
        <pc:chgData name="Thanh Le" userId="f38fb78ed20293bd" providerId="LiveId" clId="{C9974AC2-1F5E-8048-9E6A-3E98D4756296}" dt="2020-11-30T18:41:20.157" v="1649"/>
        <pc:sldMkLst>
          <pc:docMk/>
          <pc:sldMk cId="2226700180" sldId="285"/>
        </pc:sldMkLst>
        <pc:spChg chg="mod">
          <ac:chgData name="Thanh Le" userId="f38fb78ed20293bd" providerId="LiveId" clId="{C9974AC2-1F5E-8048-9E6A-3E98D4756296}" dt="2020-11-30T18:41:20.157" v="1649"/>
          <ac:spMkLst>
            <pc:docMk/>
            <pc:sldMk cId="2226700180" sldId="285"/>
            <ac:spMk id="2" creationId="{37AA5284-D88C-8840-AC1C-3C903F5D07C3}"/>
          </ac:spMkLst>
        </pc:spChg>
        <pc:spChg chg="mod">
          <ac:chgData name="Thanh Le" userId="f38fb78ed20293bd" providerId="LiveId" clId="{C9974AC2-1F5E-8048-9E6A-3E98D4756296}" dt="2020-11-30T18:39:40.837" v="1631" actId="20577"/>
          <ac:spMkLst>
            <pc:docMk/>
            <pc:sldMk cId="2226700180" sldId="285"/>
            <ac:spMk id="5" creationId="{239CF427-BD19-7846-AD4F-746CB0F4669F}"/>
          </ac:spMkLst>
        </pc:spChg>
        <pc:spChg chg="add del mod">
          <ac:chgData name="Thanh Le" userId="f38fb78ed20293bd" providerId="LiveId" clId="{C9974AC2-1F5E-8048-9E6A-3E98D4756296}" dt="2020-11-30T18:29:17.814" v="993" actId="478"/>
          <ac:spMkLst>
            <pc:docMk/>
            <pc:sldMk cId="2226700180" sldId="285"/>
            <ac:spMk id="10" creationId="{2239D92A-EEF0-AA4C-A231-115753CB471E}"/>
          </ac:spMkLst>
        </pc:spChg>
        <pc:spChg chg="add del mod">
          <ac:chgData name="Thanh Le" userId="f38fb78ed20293bd" providerId="LiveId" clId="{C9974AC2-1F5E-8048-9E6A-3E98D4756296}" dt="2020-11-30T18:29:27.042" v="995" actId="20577"/>
          <ac:spMkLst>
            <pc:docMk/>
            <pc:sldMk cId="2226700180" sldId="285"/>
            <ac:spMk id="11" creationId="{B49248CA-94BB-6047-A9ED-836A4867740D}"/>
          </ac:spMkLst>
        </pc:spChg>
        <pc:picChg chg="add mod">
          <ac:chgData name="Thanh Le" userId="f38fb78ed20293bd" providerId="LiveId" clId="{C9974AC2-1F5E-8048-9E6A-3E98D4756296}" dt="2020-11-30T18:29:00.729" v="989" actId="1076"/>
          <ac:picMkLst>
            <pc:docMk/>
            <pc:sldMk cId="2226700180" sldId="285"/>
            <ac:picMk id="9" creationId="{9EF47FFB-4221-C54B-A087-BB9F25FE0A8C}"/>
          </ac:picMkLst>
        </pc:picChg>
      </pc:sldChg>
      <pc:sldChg chg="addSp delSp modSp mod">
        <pc:chgData name="Thanh Le" userId="f38fb78ed20293bd" providerId="LiveId" clId="{C9974AC2-1F5E-8048-9E6A-3E98D4756296}" dt="2020-11-30T18:43:16.571" v="1695" actId="1035"/>
        <pc:sldMkLst>
          <pc:docMk/>
          <pc:sldMk cId="1045327510" sldId="286"/>
        </pc:sldMkLst>
        <pc:spChg chg="mod">
          <ac:chgData name="Thanh Le" userId="f38fb78ed20293bd" providerId="LiveId" clId="{C9974AC2-1F5E-8048-9E6A-3E98D4756296}" dt="2020-11-30T18:41:20.157" v="1649"/>
          <ac:spMkLst>
            <pc:docMk/>
            <pc:sldMk cId="1045327510" sldId="286"/>
            <ac:spMk id="2" creationId="{F413FEFE-85E0-684D-BBBF-CD41C6451299}"/>
          </ac:spMkLst>
        </pc:spChg>
        <pc:spChg chg="del">
          <ac:chgData name="Thanh Le" userId="f38fb78ed20293bd" providerId="LiveId" clId="{C9974AC2-1F5E-8048-9E6A-3E98D4756296}" dt="2020-11-30T18:39:55.321" v="1632"/>
          <ac:spMkLst>
            <pc:docMk/>
            <pc:sldMk cId="1045327510" sldId="286"/>
            <ac:spMk id="3" creationId="{14AD1686-6C69-684F-9BE0-E5D4D3DBD8E5}"/>
          </ac:spMkLst>
        </pc:spChg>
        <pc:spChg chg="del mod">
          <ac:chgData name="Thanh Le" userId="f38fb78ed20293bd" providerId="LiveId" clId="{C9974AC2-1F5E-8048-9E6A-3E98D4756296}" dt="2020-11-30T18:41:27.852" v="1650" actId="478"/>
          <ac:spMkLst>
            <pc:docMk/>
            <pc:sldMk cId="1045327510" sldId="286"/>
            <ac:spMk id="4" creationId="{5403F53B-24C3-5F4E-B0A0-D9117A13221E}"/>
          </ac:spMkLst>
        </pc:spChg>
        <pc:spChg chg="add mod">
          <ac:chgData name="Thanh Le" userId="f38fb78ed20293bd" providerId="LiveId" clId="{C9974AC2-1F5E-8048-9E6A-3E98D4756296}" dt="2020-11-30T18:42:02.974" v="1663" actId="14100"/>
          <ac:spMkLst>
            <pc:docMk/>
            <pc:sldMk cId="1045327510" sldId="286"/>
            <ac:spMk id="7" creationId="{BD243617-D709-A847-BEA8-7F08E7191F49}"/>
          </ac:spMkLst>
        </pc:spChg>
        <pc:spChg chg="add mod">
          <ac:chgData name="Thanh Le" userId="f38fb78ed20293bd" providerId="LiveId" clId="{C9974AC2-1F5E-8048-9E6A-3E98D4756296}" dt="2020-11-30T18:43:10.327" v="1679" actId="1076"/>
          <ac:spMkLst>
            <pc:docMk/>
            <pc:sldMk cId="1045327510" sldId="286"/>
            <ac:spMk id="8" creationId="{06F29CB7-86D5-E848-81CD-7D4AB4D56A9F}"/>
          </ac:spMkLst>
        </pc:spChg>
        <pc:spChg chg="add mod">
          <ac:chgData name="Thanh Le" userId="f38fb78ed20293bd" providerId="LiveId" clId="{C9974AC2-1F5E-8048-9E6A-3E98D4756296}" dt="2020-11-30T18:43:16.571" v="1695" actId="1035"/>
          <ac:spMkLst>
            <pc:docMk/>
            <pc:sldMk cId="1045327510" sldId="286"/>
            <ac:spMk id="9" creationId="{0F28AC03-ACC1-D74E-A57C-7E09A91AFC26}"/>
          </ac:spMkLst>
        </pc:spChg>
        <pc:picChg chg="add mod">
          <ac:chgData name="Thanh Le" userId="f38fb78ed20293bd" providerId="LiveId" clId="{C9974AC2-1F5E-8048-9E6A-3E98D4756296}" dt="2020-11-30T18:42:17.349" v="1669" actId="1076"/>
          <ac:picMkLst>
            <pc:docMk/>
            <pc:sldMk cId="1045327510" sldId="286"/>
            <ac:picMk id="5" creationId="{5FBCB6CC-D272-9645-9A4E-BC4006156179}"/>
          </ac:picMkLst>
        </pc:picChg>
        <pc:picChg chg="add mod">
          <ac:chgData name="Thanh Le" userId="f38fb78ed20293bd" providerId="LiveId" clId="{C9974AC2-1F5E-8048-9E6A-3E98D4756296}" dt="2020-11-30T18:43:16.571" v="1695" actId="1035"/>
          <ac:picMkLst>
            <pc:docMk/>
            <pc:sldMk cId="1045327510" sldId="286"/>
            <ac:picMk id="6" creationId="{8A5154CC-0F5B-4B4A-9765-1B38965A7D03}"/>
          </ac:picMkLst>
        </pc:picChg>
      </pc:sldChg>
      <pc:sldChg chg="delSp modSp new mod">
        <pc:chgData name="Thanh Le" userId="f38fb78ed20293bd" providerId="LiveId" clId="{C9974AC2-1F5E-8048-9E6A-3E98D4756296}" dt="2020-11-30T19:02:12.593" v="2454" actId="207"/>
        <pc:sldMkLst>
          <pc:docMk/>
          <pc:sldMk cId="1747467567" sldId="287"/>
        </pc:sldMkLst>
        <pc:spChg chg="mod">
          <ac:chgData name="Thanh Le" userId="f38fb78ed20293bd" providerId="LiveId" clId="{C9974AC2-1F5E-8048-9E6A-3E98D4756296}" dt="2020-11-30T18:41:20.157" v="1649"/>
          <ac:spMkLst>
            <pc:docMk/>
            <pc:sldMk cId="1747467567" sldId="287"/>
            <ac:spMk id="2" creationId="{7F53D1CA-27C0-2E4B-8B93-D115AD2BAC8E}"/>
          </ac:spMkLst>
        </pc:spChg>
        <pc:spChg chg="mod">
          <ac:chgData name="Thanh Le" userId="f38fb78ed20293bd" providerId="LiveId" clId="{C9974AC2-1F5E-8048-9E6A-3E98D4756296}" dt="2020-11-30T19:02:12.593" v="2454" actId="207"/>
          <ac:spMkLst>
            <pc:docMk/>
            <pc:sldMk cId="1747467567" sldId="287"/>
            <ac:spMk id="3" creationId="{73AF2AC3-C3A7-D542-93F7-4473A3A8720E}"/>
          </ac:spMkLst>
        </pc:spChg>
        <pc:spChg chg="del">
          <ac:chgData name="Thanh Le" userId="f38fb78ed20293bd" providerId="LiveId" clId="{C9974AC2-1F5E-8048-9E6A-3E98D4756296}" dt="2020-11-30T13:17:21.713" v="64" actId="478"/>
          <ac:spMkLst>
            <pc:docMk/>
            <pc:sldMk cId="1747467567" sldId="287"/>
            <ac:spMk id="4" creationId="{71A040DF-D9CD-0946-8D65-51254B5432B4}"/>
          </ac:spMkLst>
        </pc:spChg>
      </pc:sldChg>
      <pc:sldChg chg="new del">
        <pc:chgData name="Thanh Le" userId="f38fb78ed20293bd" providerId="LiveId" clId="{C9974AC2-1F5E-8048-9E6A-3E98D4756296}" dt="2020-11-30T13:16:45.048" v="56" actId="2696"/>
        <pc:sldMkLst>
          <pc:docMk/>
          <pc:sldMk cId="2210593566" sldId="287"/>
        </pc:sldMkLst>
      </pc:sldChg>
      <pc:sldChg chg="new del">
        <pc:chgData name="Thanh Le" userId="f38fb78ed20293bd" providerId="LiveId" clId="{C9974AC2-1F5E-8048-9E6A-3E98D4756296}" dt="2020-11-30T17:53:23.371" v="751" actId="2696"/>
        <pc:sldMkLst>
          <pc:docMk/>
          <pc:sldMk cId="1553974816" sldId="288"/>
        </pc:sldMkLst>
      </pc:sldChg>
      <pc:sldChg chg="modSp add mod ord">
        <pc:chgData name="Thanh Le" userId="f38fb78ed20293bd" providerId="LiveId" clId="{C9974AC2-1F5E-8048-9E6A-3E98D4756296}" dt="2020-11-30T21:22:14.592" v="11217" actId="20577"/>
        <pc:sldMkLst>
          <pc:docMk/>
          <pc:sldMk cId="1067459094" sldId="289"/>
        </pc:sldMkLst>
        <pc:spChg chg="mod">
          <ac:chgData name="Thanh Le" userId="f38fb78ed20293bd" providerId="LiveId" clId="{C9974AC2-1F5E-8048-9E6A-3E98D4756296}" dt="2020-11-30T18:41:20.157" v="1649"/>
          <ac:spMkLst>
            <pc:docMk/>
            <pc:sldMk cId="1067459094" sldId="289"/>
            <ac:spMk id="4" creationId="{706A601C-F7AC-0C4F-9F21-FDFB1BAE4C2D}"/>
          </ac:spMkLst>
        </pc:spChg>
        <pc:spChg chg="mod">
          <ac:chgData name="Thanh Le" userId="f38fb78ed20293bd" providerId="LiveId" clId="{C9974AC2-1F5E-8048-9E6A-3E98D4756296}" dt="2020-11-30T21:22:14.592" v="11217" actId="20577"/>
          <ac:spMkLst>
            <pc:docMk/>
            <pc:sldMk cId="1067459094" sldId="289"/>
            <ac:spMk id="5" creationId="{34202EF4-BE1D-8146-9846-177F3B789037}"/>
          </ac:spMkLst>
        </pc:spChg>
      </pc:sldChg>
      <pc:sldChg chg="new del">
        <pc:chgData name="Thanh Le" userId="f38fb78ed20293bd" providerId="LiveId" clId="{C9974AC2-1F5E-8048-9E6A-3E98D4756296}" dt="2020-11-30T18:01:01.131" v="893" actId="2696"/>
        <pc:sldMkLst>
          <pc:docMk/>
          <pc:sldMk cId="772882245" sldId="290"/>
        </pc:sldMkLst>
      </pc:sldChg>
      <pc:sldChg chg="modSp add mod">
        <pc:chgData name="Thanh Le" userId="f38fb78ed20293bd" providerId="LiveId" clId="{C9974AC2-1F5E-8048-9E6A-3E98D4756296}" dt="2020-11-30T21:11:44.144" v="10415" actId="404"/>
        <pc:sldMkLst>
          <pc:docMk/>
          <pc:sldMk cId="2710794779" sldId="291"/>
        </pc:sldMkLst>
        <pc:spChg chg="mod">
          <ac:chgData name="Thanh Le" userId="f38fb78ed20293bd" providerId="LiveId" clId="{C9974AC2-1F5E-8048-9E6A-3E98D4756296}" dt="2020-11-30T18:41:20.157" v="1649"/>
          <ac:spMkLst>
            <pc:docMk/>
            <pc:sldMk cId="2710794779" sldId="291"/>
            <ac:spMk id="4" creationId="{706A601C-F7AC-0C4F-9F21-FDFB1BAE4C2D}"/>
          </ac:spMkLst>
        </pc:spChg>
        <pc:spChg chg="mod">
          <ac:chgData name="Thanh Le" userId="f38fb78ed20293bd" providerId="LiveId" clId="{C9974AC2-1F5E-8048-9E6A-3E98D4756296}" dt="2020-11-30T21:11:44.144" v="10415" actId="404"/>
          <ac:spMkLst>
            <pc:docMk/>
            <pc:sldMk cId="2710794779" sldId="291"/>
            <ac:spMk id="5" creationId="{34202EF4-BE1D-8146-9846-177F3B789037}"/>
          </ac:spMkLst>
        </pc:spChg>
      </pc:sldChg>
      <pc:sldChg chg="addSp delSp modSp new mod">
        <pc:chgData name="Thanh Le" userId="f38fb78ed20293bd" providerId="LiveId" clId="{C9974AC2-1F5E-8048-9E6A-3E98D4756296}" dt="2020-11-30T21:14:01.350" v="10538" actId="20577"/>
        <pc:sldMkLst>
          <pc:docMk/>
          <pc:sldMk cId="1149147364" sldId="292"/>
        </pc:sldMkLst>
        <pc:spChg chg="mod">
          <ac:chgData name="Thanh Le" userId="f38fb78ed20293bd" providerId="LiveId" clId="{C9974AC2-1F5E-8048-9E6A-3E98D4756296}" dt="2020-11-30T18:41:20.157" v="1649"/>
          <ac:spMkLst>
            <pc:docMk/>
            <pc:sldMk cId="1149147364" sldId="292"/>
            <ac:spMk id="2" creationId="{786EF867-B541-9449-8A7D-C564211F3397}"/>
          </ac:spMkLst>
        </pc:spChg>
        <pc:spChg chg="del mod">
          <ac:chgData name="Thanh Le" userId="f38fb78ed20293bd" providerId="LiveId" clId="{C9974AC2-1F5E-8048-9E6A-3E98D4756296}" dt="2020-11-30T18:43:39.021" v="1696" actId="478"/>
          <ac:spMkLst>
            <pc:docMk/>
            <pc:sldMk cId="1149147364" sldId="292"/>
            <ac:spMk id="3" creationId="{9A17F859-5B7D-BD45-AD9E-7958553653F1}"/>
          </ac:spMkLst>
        </pc:spChg>
        <pc:spChg chg="del">
          <ac:chgData name="Thanh Le" userId="f38fb78ed20293bd" providerId="LiveId" clId="{C9974AC2-1F5E-8048-9E6A-3E98D4756296}" dt="2020-11-30T18:31:05.939" v="999" actId="478"/>
          <ac:spMkLst>
            <pc:docMk/>
            <pc:sldMk cId="1149147364" sldId="292"/>
            <ac:spMk id="4" creationId="{D992E28A-573C-5545-83DF-571A0925344A}"/>
          </ac:spMkLst>
        </pc:spChg>
        <pc:spChg chg="add mod">
          <ac:chgData name="Thanh Le" userId="f38fb78ed20293bd" providerId="LiveId" clId="{C9974AC2-1F5E-8048-9E6A-3E98D4756296}" dt="2020-11-30T21:14:01.350" v="10538" actId="20577"/>
          <ac:spMkLst>
            <pc:docMk/>
            <pc:sldMk cId="1149147364" sldId="292"/>
            <ac:spMk id="7" creationId="{F4A62EF9-3B3E-A846-9301-B54CF8B5E9F0}"/>
          </ac:spMkLst>
        </pc:spChg>
        <pc:spChg chg="add mod">
          <ac:chgData name="Thanh Le" userId="f38fb78ed20293bd" providerId="LiveId" clId="{C9974AC2-1F5E-8048-9E6A-3E98D4756296}" dt="2020-11-30T21:13:19.971" v="10500" actId="1035"/>
          <ac:spMkLst>
            <pc:docMk/>
            <pc:sldMk cId="1149147364" sldId="292"/>
            <ac:spMk id="8" creationId="{ADA57238-D564-BF4E-8701-C29BA49E5C78}"/>
          </ac:spMkLst>
        </pc:spChg>
        <pc:spChg chg="add mod">
          <ac:chgData name="Thanh Le" userId="f38fb78ed20293bd" providerId="LiveId" clId="{C9974AC2-1F5E-8048-9E6A-3E98D4756296}" dt="2020-11-30T21:13:44.268" v="10537" actId="14100"/>
          <ac:spMkLst>
            <pc:docMk/>
            <pc:sldMk cId="1149147364" sldId="292"/>
            <ac:spMk id="9" creationId="{2AF29798-C736-B64E-9E9F-EF2E37D1FA9B}"/>
          </ac:spMkLst>
        </pc:spChg>
        <pc:picChg chg="add mod">
          <ac:chgData name="Thanh Le" userId="f38fb78ed20293bd" providerId="LiveId" clId="{C9974AC2-1F5E-8048-9E6A-3E98D4756296}" dt="2020-11-30T21:13:13.616" v="10478" actId="14100"/>
          <ac:picMkLst>
            <pc:docMk/>
            <pc:sldMk cId="1149147364" sldId="292"/>
            <ac:picMk id="5" creationId="{DD803C7B-7BCF-B243-A4B4-14FB97686233}"/>
          </ac:picMkLst>
        </pc:picChg>
        <pc:picChg chg="add mod">
          <ac:chgData name="Thanh Le" userId="f38fb78ed20293bd" providerId="LiveId" clId="{C9974AC2-1F5E-8048-9E6A-3E98D4756296}" dt="2020-11-30T21:13:19.971" v="10500" actId="1035"/>
          <ac:picMkLst>
            <pc:docMk/>
            <pc:sldMk cId="1149147364" sldId="292"/>
            <ac:picMk id="6" creationId="{965A878E-C433-964B-ACB3-4B4412CCAFCB}"/>
          </ac:picMkLst>
        </pc:picChg>
      </pc:sldChg>
      <pc:sldChg chg="add del">
        <pc:chgData name="Thanh Le" userId="f38fb78ed20293bd" providerId="LiveId" clId="{C9974AC2-1F5E-8048-9E6A-3E98D4756296}" dt="2020-11-30T18:01:10.786" v="895"/>
        <pc:sldMkLst>
          <pc:docMk/>
          <pc:sldMk cId="2571991721" sldId="292"/>
        </pc:sldMkLst>
      </pc:sldChg>
      <pc:sldChg chg="delSp modSp new mod">
        <pc:chgData name="Thanh Le" userId="f38fb78ed20293bd" providerId="LiveId" clId="{C9974AC2-1F5E-8048-9E6A-3E98D4756296}" dt="2020-12-02T04:34:28.635" v="13429" actId="27636"/>
        <pc:sldMkLst>
          <pc:docMk/>
          <pc:sldMk cId="2118719454" sldId="293"/>
        </pc:sldMkLst>
        <pc:spChg chg="mod">
          <ac:chgData name="Thanh Le" userId="f38fb78ed20293bd" providerId="LiveId" clId="{C9974AC2-1F5E-8048-9E6A-3E98D4756296}" dt="2020-11-30T19:04:12.465" v="2458"/>
          <ac:spMkLst>
            <pc:docMk/>
            <pc:sldMk cId="2118719454" sldId="293"/>
            <ac:spMk id="2" creationId="{2ADD000A-EEC2-0342-93F2-F63931C30301}"/>
          </ac:spMkLst>
        </pc:spChg>
        <pc:spChg chg="mod">
          <ac:chgData name="Thanh Le" userId="f38fb78ed20293bd" providerId="LiveId" clId="{C9974AC2-1F5E-8048-9E6A-3E98D4756296}" dt="2020-12-02T04:34:28.635" v="13429" actId="27636"/>
          <ac:spMkLst>
            <pc:docMk/>
            <pc:sldMk cId="2118719454" sldId="293"/>
            <ac:spMk id="3" creationId="{088EF7F6-A681-B64C-84FA-E9724F3CFF58}"/>
          </ac:spMkLst>
        </pc:spChg>
        <pc:spChg chg="del">
          <ac:chgData name="Thanh Le" userId="f38fb78ed20293bd" providerId="LiveId" clId="{C9974AC2-1F5E-8048-9E6A-3E98D4756296}" dt="2020-11-30T19:04:14.424" v="2459" actId="478"/>
          <ac:spMkLst>
            <pc:docMk/>
            <pc:sldMk cId="2118719454" sldId="293"/>
            <ac:spMk id="4" creationId="{246C09D2-4EB7-B242-A907-300FC72F07E8}"/>
          </ac:spMkLst>
        </pc:spChg>
      </pc:sldChg>
      <pc:sldChg chg="delSp modSp new mod">
        <pc:chgData name="Thanh Le" userId="f38fb78ed20293bd" providerId="LiveId" clId="{C9974AC2-1F5E-8048-9E6A-3E98D4756296}" dt="2020-12-02T09:19:41.510" v="19056" actId="20577"/>
        <pc:sldMkLst>
          <pc:docMk/>
          <pc:sldMk cId="3465059904" sldId="294"/>
        </pc:sldMkLst>
        <pc:spChg chg="mod">
          <ac:chgData name="Thanh Le" userId="f38fb78ed20293bd" providerId="LiveId" clId="{C9974AC2-1F5E-8048-9E6A-3E98D4756296}" dt="2020-12-02T09:16:47.711" v="19008"/>
          <ac:spMkLst>
            <pc:docMk/>
            <pc:sldMk cId="3465059904" sldId="294"/>
            <ac:spMk id="2" creationId="{C8C16BD6-42FC-3E40-B962-0F10C4F216A4}"/>
          </ac:spMkLst>
        </pc:spChg>
        <pc:spChg chg="mod">
          <ac:chgData name="Thanh Le" userId="f38fb78ed20293bd" providerId="LiveId" clId="{C9974AC2-1F5E-8048-9E6A-3E98D4756296}" dt="2020-12-02T09:19:41.510" v="19056" actId="20577"/>
          <ac:spMkLst>
            <pc:docMk/>
            <pc:sldMk cId="3465059904" sldId="294"/>
            <ac:spMk id="3" creationId="{AE79AF2C-DE67-1047-9A0D-B3978DB8C26D}"/>
          </ac:spMkLst>
        </pc:spChg>
        <pc:spChg chg="del">
          <ac:chgData name="Thanh Le" userId="f38fb78ed20293bd" providerId="LiveId" clId="{C9974AC2-1F5E-8048-9E6A-3E98D4756296}" dt="2020-11-30T20:10:44.152" v="6170" actId="478"/>
          <ac:spMkLst>
            <pc:docMk/>
            <pc:sldMk cId="3465059904" sldId="294"/>
            <ac:spMk id="4" creationId="{6B9526FD-ED33-5042-A853-08FFF90D6C8B}"/>
          </ac:spMkLst>
        </pc:spChg>
      </pc:sldChg>
      <pc:sldChg chg="new del">
        <pc:chgData name="Thanh Le" userId="f38fb78ed20293bd" providerId="LiveId" clId="{C9974AC2-1F5E-8048-9E6A-3E98D4756296}" dt="2020-11-30T20:56:17.760" v="9798" actId="2696"/>
        <pc:sldMkLst>
          <pc:docMk/>
          <pc:sldMk cId="1656922710" sldId="295"/>
        </pc:sldMkLst>
      </pc:sldChg>
      <pc:sldChg chg="add del">
        <pc:chgData name="Thanh Le" userId="f38fb78ed20293bd" providerId="LiveId" clId="{C9974AC2-1F5E-8048-9E6A-3E98D4756296}" dt="2020-11-30T20:56:14.280" v="9796"/>
        <pc:sldMkLst>
          <pc:docMk/>
          <pc:sldMk cId="395794130" sldId="296"/>
        </pc:sldMkLst>
      </pc:sldChg>
      <pc:sldChg chg="modSp add mod">
        <pc:chgData name="Thanh Le" userId="f38fb78ed20293bd" providerId="LiveId" clId="{C9974AC2-1F5E-8048-9E6A-3E98D4756296}" dt="2020-11-30T21:14:45.444" v="10539" actId="20577"/>
        <pc:sldMkLst>
          <pc:docMk/>
          <pc:sldMk cId="2539820110" sldId="296"/>
        </pc:sldMkLst>
        <pc:spChg chg="mod">
          <ac:chgData name="Thanh Le" userId="f38fb78ed20293bd" providerId="LiveId" clId="{C9974AC2-1F5E-8048-9E6A-3E98D4756296}" dt="2020-11-30T21:14:45.444" v="10539" actId="20577"/>
          <ac:spMkLst>
            <pc:docMk/>
            <pc:sldMk cId="2539820110" sldId="296"/>
            <ac:spMk id="5" creationId="{34202EF4-BE1D-8146-9846-177F3B789037}"/>
          </ac:spMkLst>
        </pc:spChg>
      </pc:sldChg>
      <pc:sldChg chg="modSp add mod">
        <pc:chgData name="Thanh Le" userId="f38fb78ed20293bd" providerId="LiveId" clId="{C9974AC2-1F5E-8048-9E6A-3E98D4756296}" dt="2020-11-30T21:43:36.468" v="12823" actId="20577"/>
        <pc:sldMkLst>
          <pc:docMk/>
          <pc:sldMk cId="4252784996" sldId="297"/>
        </pc:sldMkLst>
        <pc:spChg chg="mod">
          <ac:chgData name="Thanh Le" userId="f38fb78ed20293bd" providerId="LiveId" clId="{C9974AC2-1F5E-8048-9E6A-3E98D4756296}" dt="2020-11-30T21:43:36.468" v="12823" actId="20577"/>
          <ac:spMkLst>
            <pc:docMk/>
            <pc:sldMk cId="4252784996" sldId="297"/>
            <ac:spMk id="5" creationId="{34202EF4-BE1D-8146-9846-177F3B789037}"/>
          </ac:spMkLst>
        </pc:spChg>
      </pc:sldChg>
      <pc:sldChg chg="addSp delSp modSp new mod addCm">
        <pc:chgData name="Thanh Le" userId="f38fb78ed20293bd" providerId="LiveId" clId="{C9974AC2-1F5E-8048-9E6A-3E98D4756296}" dt="2020-12-02T09:09:38.831" v="18843" actId="20577"/>
        <pc:sldMkLst>
          <pc:docMk/>
          <pc:sldMk cId="4272839596" sldId="298"/>
        </pc:sldMkLst>
        <pc:spChg chg="mod">
          <ac:chgData name="Thanh Le" userId="f38fb78ed20293bd" providerId="LiveId" clId="{C9974AC2-1F5E-8048-9E6A-3E98D4756296}" dt="2020-11-30T21:47:22.987" v="13098" actId="313"/>
          <ac:spMkLst>
            <pc:docMk/>
            <pc:sldMk cId="4272839596" sldId="298"/>
            <ac:spMk id="2" creationId="{38E8DF51-18E3-D446-AAAE-6C7217EEB610}"/>
          </ac:spMkLst>
        </pc:spChg>
        <pc:spChg chg="del">
          <ac:chgData name="Thanh Le" userId="f38fb78ed20293bd" providerId="LiveId" clId="{C9974AC2-1F5E-8048-9E6A-3E98D4756296}" dt="2020-11-30T21:44:55.654" v="12828" actId="478"/>
          <ac:spMkLst>
            <pc:docMk/>
            <pc:sldMk cId="4272839596" sldId="298"/>
            <ac:spMk id="3" creationId="{98F3505F-CC92-B44D-B91E-25E25B58E0D0}"/>
          </ac:spMkLst>
        </pc:spChg>
        <pc:spChg chg="add mod">
          <ac:chgData name="Thanh Le" userId="f38fb78ed20293bd" providerId="LiveId" clId="{C9974AC2-1F5E-8048-9E6A-3E98D4756296}" dt="2020-12-02T04:53:48.870" v="14139" actId="1076"/>
          <ac:spMkLst>
            <pc:docMk/>
            <pc:sldMk cId="4272839596" sldId="298"/>
            <ac:spMk id="4" creationId="{E96D2085-6923-924A-A95E-3CBAB2C36718}"/>
          </ac:spMkLst>
        </pc:spChg>
        <pc:spChg chg="del">
          <ac:chgData name="Thanh Le" userId="f38fb78ed20293bd" providerId="LiveId" clId="{C9974AC2-1F5E-8048-9E6A-3E98D4756296}" dt="2020-11-30T21:44:56.747" v="12829"/>
          <ac:spMkLst>
            <pc:docMk/>
            <pc:sldMk cId="4272839596" sldId="298"/>
            <ac:spMk id="4" creationId="{F317BBB7-5C5D-2C4F-83CA-AC21CCD75A25}"/>
          </ac:spMkLst>
        </pc:spChg>
        <pc:spChg chg="add mod">
          <ac:chgData name="Thanh Le" userId="f38fb78ed20293bd" providerId="LiveId" clId="{C9974AC2-1F5E-8048-9E6A-3E98D4756296}" dt="2020-12-02T08:18:36.544" v="17369" actId="14100"/>
          <ac:spMkLst>
            <pc:docMk/>
            <pc:sldMk cId="4272839596" sldId="298"/>
            <ac:spMk id="7" creationId="{182219AE-122B-8849-AF49-31A1B441D2C6}"/>
          </ac:spMkLst>
        </pc:spChg>
        <pc:spChg chg="add mod">
          <ac:chgData name="Thanh Le" userId="f38fb78ed20293bd" providerId="LiveId" clId="{C9974AC2-1F5E-8048-9E6A-3E98D4756296}" dt="2020-12-02T09:09:38.831" v="18843" actId="20577"/>
          <ac:spMkLst>
            <pc:docMk/>
            <pc:sldMk cId="4272839596" sldId="298"/>
            <ac:spMk id="8" creationId="{C36BBBBA-DE15-6B46-B843-C1D329C60288}"/>
          </ac:spMkLst>
        </pc:spChg>
        <pc:picChg chg="add mod">
          <ac:chgData name="Thanh Le" userId="f38fb78ed20293bd" providerId="LiveId" clId="{C9974AC2-1F5E-8048-9E6A-3E98D4756296}" dt="2020-12-02T07:12:00.158" v="16480" actId="1076"/>
          <ac:picMkLst>
            <pc:docMk/>
            <pc:sldMk cId="4272839596" sldId="298"/>
            <ac:picMk id="3" creationId="{F93B1CF1-5D66-5346-A6D2-2F0F40BFC3EC}"/>
          </ac:picMkLst>
        </pc:picChg>
        <pc:picChg chg="add mod">
          <ac:chgData name="Thanh Le" userId="f38fb78ed20293bd" providerId="LiveId" clId="{C9974AC2-1F5E-8048-9E6A-3E98D4756296}" dt="2020-12-02T04:45:15.403" v="14046" actId="1076"/>
          <ac:picMkLst>
            <pc:docMk/>
            <pc:sldMk cId="4272839596" sldId="298"/>
            <ac:picMk id="5" creationId="{A8E79D06-1968-8F4A-AFB0-E01631507641}"/>
          </ac:picMkLst>
        </pc:picChg>
        <pc:picChg chg="add mod">
          <ac:chgData name="Thanh Le" userId="f38fb78ed20293bd" providerId="LiveId" clId="{C9974AC2-1F5E-8048-9E6A-3E98D4756296}" dt="2020-12-02T04:45:15.403" v="14046" actId="1076"/>
          <ac:picMkLst>
            <pc:docMk/>
            <pc:sldMk cId="4272839596" sldId="298"/>
            <ac:picMk id="6" creationId="{CA2DEEE9-5C12-614E-B968-B92F3D12E5D5}"/>
          </ac:picMkLst>
        </pc:picChg>
      </pc:sldChg>
      <pc:sldChg chg="addSp delSp modSp new mod">
        <pc:chgData name="Thanh Le" userId="f38fb78ed20293bd" providerId="LiveId" clId="{C9974AC2-1F5E-8048-9E6A-3E98D4756296}" dt="2020-12-02T08:18:19.962" v="17367" actId="1076"/>
        <pc:sldMkLst>
          <pc:docMk/>
          <pc:sldMk cId="1987301648" sldId="299"/>
        </pc:sldMkLst>
        <pc:spChg chg="mod">
          <ac:chgData name="Thanh Le" userId="f38fb78ed20293bd" providerId="LiveId" clId="{C9974AC2-1F5E-8048-9E6A-3E98D4756296}" dt="2020-12-02T06:29:24.809" v="16178" actId="1076"/>
          <ac:spMkLst>
            <pc:docMk/>
            <pc:sldMk cId="1987301648" sldId="299"/>
            <ac:spMk id="2" creationId="{DA2C7DDF-1992-2F49-B51E-94532A7D1172}"/>
          </ac:spMkLst>
        </pc:spChg>
        <pc:spChg chg="mod">
          <ac:chgData name="Thanh Le" userId="f38fb78ed20293bd" providerId="LiveId" clId="{C9974AC2-1F5E-8048-9E6A-3E98D4756296}" dt="2020-12-02T07:44:05.659" v="16826" actId="20577"/>
          <ac:spMkLst>
            <pc:docMk/>
            <pc:sldMk cId="1987301648" sldId="299"/>
            <ac:spMk id="3" creationId="{4BD6B6F2-6538-B241-82FE-11529E16B7D6}"/>
          </ac:spMkLst>
        </pc:spChg>
        <pc:spChg chg="del">
          <ac:chgData name="Thanh Le" userId="f38fb78ed20293bd" providerId="LiveId" clId="{C9974AC2-1F5E-8048-9E6A-3E98D4756296}" dt="2020-12-02T04:54:01.744" v="14141" actId="478"/>
          <ac:spMkLst>
            <pc:docMk/>
            <pc:sldMk cId="1987301648" sldId="299"/>
            <ac:spMk id="4" creationId="{D5312635-A94E-C34F-8FA8-F2940ECA3DB2}"/>
          </ac:spMkLst>
        </pc:spChg>
        <pc:spChg chg="add del mod">
          <ac:chgData name="Thanh Le" userId="f38fb78ed20293bd" providerId="LiveId" clId="{C9974AC2-1F5E-8048-9E6A-3E98D4756296}" dt="2020-12-02T05:09:35.193" v="14401"/>
          <ac:spMkLst>
            <pc:docMk/>
            <pc:sldMk cId="1987301648" sldId="299"/>
            <ac:spMk id="7" creationId="{0F6F7CD1-709A-EE45-8851-1808515FE459}"/>
          </ac:spMkLst>
        </pc:spChg>
        <pc:spChg chg="add mod">
          <ac:chgData name="Thanh Le" userId="f38fb78ed20293bd" providerId="LiveId" clId="{C9974AC2-1F5E-8048-9E6A-3E98D4756296}" dt="2020-12-02T06:31:55.565" v="16200" actId="1036"/>
          <ac:spMkLst>
            <pc:docMk/>
            <pc:sldMk cId="1987301648" sldId="299"/>
            <ac:spMk id="9" creationId="{34DBD1BC-B8D1-6743-A5D4-9009BDBE9E5C}"/>
          </ac:spMkLst>
        </pc:spChg>
        <pc:spChg chg="add mod">
          <ac:chgData name="Thanh Le" userId="f38fb78ed20293bd" providerId="LiveId" clId="{C9974AC2-1F5E-8048-9E6A-3E98D4756296}" dt="2020-12-02T06:31:43.556" v="16196" actId="14100"/>
          <ac:spMkLst>
            <pc:docMk/>
            <pc:sldMk cId="1987301648" sldId="299"/>
            <ac:spMk id="10" creationId="{2FFF99BC-A514-A043-93F4-52C38FA5BCA5}"/>
          </ac:spMkLst>
        </pc:spChg>
        <pc:spChg chg="add del mod">
          <ac:chgData name="Thanh Le" userId="f38fb78ed20293bd" providerId="LiveId" clId="{C9974AC2-1F5E-8048-9E6A-3E98D4756296}" dt="2020-12-02T06:29:28.303" v="16179" actId="478"/>
          <ac:spMkLst>
            <pc:docMk/>
            <pc:sldMk cId="1987301648" sldId="299"/>
            <ac:spMk id="12" creationId="{8325B7F4-A84A-5841-9091-34B13FEFA8C3}"/>
          </ac:spMkLst>
        </pc:spChg>
        <pc:spChg chg="add mod">
          <ac:chgData name="Thanh Le" userId="f38fb78ed20293bd" providerId="LiveId" clId="{C9974AC2-1F5E-8048-9E6A-3E98D4756296}" dt="2020-12-02T06:31:59.564" v="16201" actId="14100"/>
          <ac:spMkLst>
            <pc:docMk/>
            <pc:sldMk cId="1987301648" sldId="299"/>
            <ac:spMk id="13" creationId="{C0BC97B4-37E6-9D4A-83B1-39F361BD7AF9}"/>
          </ac:spMkLst>
        </pc:spChg>
        <pc:spChg chg="add mod">
          <ac:chgData name="Thanh Le" userId="f38fb78ed20293bd" providerId="LiveId" clId="{C9974AC2-1F5E-8048-9E6A-3E98D4756296}" dt="2020-12-02T08:18:19.962" v="17367" actId="1076"/>
          <ac:spMkLst>
            <pc:docMk/>
            <pc:sldMk cId="1987301648" sldId="299"/>
            <ac:spMk id="15" creationId="{14EA8A7B-C87A-3D4D-B2C3-E47FE62357EF}"/>
          </ac:spMkLst>
        </pc:spChg>
        <pc:picChg chg="add mod">
          <ac:chgData name="Thanh Le" userId="f38fb78ed20293bd" providerId="LiveId" clId="{C9974AC2-1F5E-8048-9E6A-3E98D4756296}" dt="2020-12-02T07:15:52.810" v="16516" actId="1035"/>
          <ac:picMkLst>
            <pc:docMk/>
            <pc:sldMk cId="1987301648" sldId="299"/>
            <ac:picMk id="5" creationId="{5E78B38D-52A3-D84A-B980-2F4701BBF951}"/>
          </ac:picMkLst>
        </pc:picChg>
        <pc:picChg chg="add mod">
          <ac:chgData name="Thanh Le" userId="f38fb78ed20293bd" providerId="LiveId" clId="{C9974AC2-1F5E-8048-9E6A-3E98D4756296}" dt="2020-12-02T06:32:23.728" v="16205" actId="1076"/>
          <ac:picMkLst>
            <pc:docMk/>
            <pc:sldMk cId="1987301648" sldId="299"/>
            <ac:picMk id="6" creationId="{3A4AB2F2-724B-9342-AFC5-1B0F608447DD}"/>
          </ac:picMkLst>
        </pc:picChg>
        <pc:picChg chg="add mod">
          <ac:chgData name="Thanh Le" userId="f38fb78ed20293bd" providerId="LiveId" clId="{C9974AC2-1F5E-8048-9E6A-3E98D4756296}" dt="2020-12-02T06:31:55.565" v="16200" actId="1036"/>
          <ac:picMkLst>
            <pc:docMk/>
            <pc:sldMk cId="1987301648" sldId="299"/>
            <ac:picMk id="8" creationId="{224596E4-D74D-9448-B53F-7756297948AA}"/>
          </ac:picMkLst>
        </pc:picChg>
        <pc:picChg chg="add del mod">
          <ac:chgData name="Thanh Le" userId="f38fb78ed20293bd" providerId="LiveId" clId="{C9974AC2-1F5E-8048-9E6A-3E98D4756296}" dt="2020-12-02T06:29:28.303" v="16179" actId="478"/>
          <ac:picMkLst>
            <pc:docMk/>
            <pc:sldMk cId="1987301648" sldId="299"/>
            <ac:picMk id="11" creationId="{79B03D1C-5634-9043-969F-BB8559CDDD2E}"/>
          </ac:picMkLst>
        </pc:picChg>
        <pc:picChg chg="add mod">
          <ac:chgData name="Thanh Le" userId="f38fb78ed20293bd" providerId="LiveId" clId="{C9974AC2-1F5E-8048-9E6A-3E98D4756296}" dt="2020-12-02T07:11:02.546" v="16475" actId="1076"/>
          <ac:picMkLst>
            <pc:docMk/>
            <pc:sldMk cId="1987301648" sldId="299"/>
            <ac:picMk id="14" creationId="{0FF239A7-0ED6-A247-9D2D-C59362A0D280}"/>
          </ac:picMkLst>
        </pc:picChg>
      </pc:sldChg>
      <pc:sldChg chg="addSp delSp modSp new mod">
        <pc:chgData name="Thanh Le" userId="f38fb78ed20293bd" providerId="LiveId" clId="{C9974AC2-1F5E-8048-9E6A-3E98D4756296}" dt="2020-12-02T08:40:19.175" v="17884" actId="207"/>
        <pc:sldMkLst>
          <pc:docMk/>
          <pc:sldMk cId="3288932920" sldId="300"/>
        </pc:sldMkLst>
        <pc:spChg chg="mod">
          <ac:chgData name="Thanh Le" userId="f38fb78ed20293bd" providerId="LiveId" clId="{C9974AC2-1F5E-8048-9E6A-3E98D4756296}" dt="2020-11-30T21:52:38.610" v="13187" actId="20577"/>
          <ac:spMkLst>
            <pc:docMk/>
            <pc:sldMk cId="3288932920" sldId="300"/>
            <ac:spMk id="2" creationId="{AD56D199-1E89-5B4A-BF41-89AA873FF2DD}"/>
          </ac:spMkLst>
        </pc:spChg>
        <pc:spChg chg="add del mod">
          <ac:chgData name="Thanh Le" userId="f38fb78ed20293bd" providerId="LiveId" clId="{C9974AC2-1F5E-8048-9E6A-3E98D4756296}" dt="2020-12-02T08:40:19.175" v="17884" actId="207"/>
          <ac:spMkLst>
            <pc:docMk/>
            <pc:sldMk cId="3288932920" sldId="300"/>
            <ac:spMk id="3" creationId="{403291A1-0CCC-2A47-93FE-C32A59DAA4EF}"/>
          </ac:spMkLst>
        </pc:spChg>
        <pc:spChg chg="del">
          <ac:chgData name="Thanh Le" userId="f38fb78ed20293bd" providerId="LiveId" clId="{C9974AC2-1F5E-8048-9E6A-3E98D4756296}" dt="2020-12-02T06:33:43.887" v="16211"/>
          <ac:spMkLst>
            <pc:docMk/>
            <pc:sldMk cId="3288932920" sldId="300"/>
            <ac:spMk id="4" creationId="{EB3E433F-0F51-A040-B60F-5A84E307B1EE}"/>
          </ac:spMkLst>
        </pc:spChg>
        <pc:spChg chg="add mod">
          <ac:chgData name="Thanh Le" userId="f38fb78ed20293bd" providerId="LiveId" clId="{C9974AC2-1F5E-8048-9E6A-3E98D4756296}" dt="2020-12-02T08:18:05.591" v="17366" actId="1076"/>
          <ac:spMkLst>
            <pc:docMk/>
            <pc:sldMk cId="3288932920" sldId="300"/>
            <ac:spMk id="12" creationId="{79C27DA8-E743-734E-A024-5A95E76586C2}"/>
          </ac:spMkLst>
        </pc:spChg>
        <pc:picChg chg="add mod modCrop">
          <ac:chgData name="Thanh Le" userId="f38fb78ed20293bd" providerId="LiveId" clId="{C9974AC2-1F5E-8048-9E6A-3E98D4756296}" dt="2020-12-02T06:59:17.971" v="16318" actId="732"/>
          <ac:picMkLst>
            <pc:docMk/>
            <pc:sldMk cId="3288932920" sldId="300"/>
            <ac:picMk id="5" creationId="{CAAFC3D7-D807-3541-A599-07EF48537D10}"/>
          </ac:picMkLst>
        </pc:picChg>
        <pc:picChg chg="add mod modCrop">
          <ac:chgData name="Thanh Le" userId="f38fb78ed20293bd" providerId="LiveId" clId="{C9974AC2-1F5E-8048-9E6A-3E98D4756296}" dt="2020-12-02T06:59:06.729" v="16316" actId="732"/>
          <ac:picMkLst>
            <pc:docMk/>
            <pc:sldMk cId="3288932920" sldId="300"/>
            <ac:picMk id="6" creationId="{9C4181B3-8572-7C4C-A508-C334CE238E40}"/>
          </ac:picMkLst>
        </pc:picChg>
        <pc:picChg chg="add del mod modCrop">
          <ac:chgData name="Thanh Le" userId="f38fb78ed20293bd" providerId="LiveId" clId="{C9974AC2-1F5E-8048-9E6A-3E98D4756296}" dt="2020-12-02T06:57:21.478" v="16298" actId="478"/>
          <ac:picMkLst>
            <pc:docMk/>
            <pc:sldMk cId="3288932920" sldId="300"/>
            <ac:picMk id="7" creationId="{755CAB5F-F523-244A-AD32-36C510DB4080}"/>
          </ac:picMkLst>
        </pc:picChg>
        <pc:picChg chg="add del mod">
          <ac:chgData name="Thanh Le" userId="f38fb78ed20293bd" providerId="LiveId" clId="{C9974AC2-1F5E-8048-9E6A-3E98D4756296}" dt="2020-12-02T07:01:28.225" v="16321"/>
          <ac:picMkLst>
            <pc:docMk/>
            <pc:sldMk cId="3288932920" sldId="300"/>
            <ac:picMk id="8" creationId="{2CADBF4A-A0DB-AC48-AB96-CCFC956BDBCD}"/>
          </ac:picMkLst>
        </pc:picChg>
        <pc:picChg chg="add mod">
          <ac:chgData name="Thanh Le" userId="f38fb78ed20293bd" providerId="LiveId" clId="{C9974AC2-1F5E-8048-9E6A-3E98D4756296}" dt="2020-12-02T08:10:03.774" v="17223" actId="1076"/>
          <ac:picMkLst>
            <pc:docMk/>
            <pc:sldMk cId="3288932920" sldId="300"/>
            <ac:picMk id="9" creationId="{692A088A-2C11-AD43-862D-900A6F9676CF}"/>
          </ac:picMkLst>
        </pc:picChg>
        <pc:picChg chg="add del mod">
          <ac:chgData name="Thanh Le" userId="f38fb78ed20293bd" providerId="LiveId" clId="{C9974AC2-1F5E-8048-9E6A-3E98D4756296}" dt="2020-12-02T07:36:07.297" v="16709" actId="478"/>
          <ac:picMkLst>
            <pc:docMk/>
            <pc:sldMk cId="3288932920" sldId="300"/>
            <ac:picMk id="10" creationId="{2B09FA8C-3910-BA45-B0CC-2B3692BD3214}"/>
          </ac:picMkLst>
        </pc:picChg>
        <pc:picChg chg="add mod">
          <ac:chgData name="Thanh Le" userId="f38fb78ed20293bd" providerId="LiveId" clId="{C9974AC2-1F5E-8048-9E6A-3E98D4756296}" dt="2020-12-02T08:17:07.978" v="17330" actId="1076"/>
          <ac:picMkLst>
            <pc:docMk/>
            <pc:sldMk cId="3288932920" sldId="300"/>
            <ac:picMk id="11" creationId="{D27E7773-BC46-4641-9A69-27BAB6C66A61}"/>
          </ac:picMkLst>
        </pc:picChg>
      </pc:sldChg>
      <pc:sldChg chg="addSp modSp new del mod">
        <pc:chgData name="Thanh Le" userId="f38fb78ed20293bd" providerId="LiveId" clId="{C9974AC2-1F5E-8048-9E6A-3E98D4756296}" dt="2020-12-02T08:18:54.207" v="17370" actId="2696"/>
        <pc:sldMkLst>
          <pc:docMk/>
          <pc:sldMk cId="282533802" sldId="301"/>
        </pc:sldMkLst>
        <pc:spChg chg="mod">
          <ac:chgData name="Thanh Le" userId="f38fb78ed20293bd" providerId="LiveId" clId="{C9974AC2-1F5E-8048-9E6A-3E98D4756296}" dt="2020-11-30T21:53:24.431" v="13243"/>
          <ac:spMkLst>
            <pc:docMk/>
            <pc:sldMk cId="282533802" sldId="301"/>
            <ac:spMk id="2" creationId="{D7D6167C-7481-C046-A55A-1CFD61EF64FE}"/>
          </ac:spMkLst>
        </pc:spChg>
        <pc:picChg chg="add mod">
          <ac:chgData name="Thanh Le" userId="f38fb78ed20293bd" providerId="LiveId" clId="{C9974AC2-1F5E-8048-9E6A-3E98D4756296}" dt="2020-11-30T21:53:14.782" v="13241" actId="14100"/>
          <ac:picMkLst>
            <pc:docMk/>
            <pc:sldMk cId="282533802" sldId="301"/>
            <ac:picMk id="5" creationId="{98E860CA-A11C-614A-9DE5-C933D5EDBD26}"/>
          </ac:picMkLst>
        </pc:picChg>
      </pc:sldChg>
      <pc:sldChg chg="addSp delSp modSp new mod">
        <pc:chgData name="Thanh Le" userId="f38fb78ed20293bd" providerId="LiveId" clId="{C9974AC2-1F5E-8048-9E6A-3E98D4756296}" dt="2020-12-02T08:48:48.134" v="18185" actId="20577"/>
        <pc:sldMkLst>
          <pc:docMk/>
          <pc:sldMk cId="1057927812" sldId="302"/>
        </pc:sldMkLst>
        <pc:spChg chg="mod">
          <ac:chgData name="Thanh Le" userId="f38fb78ed20293bd" providerId="LiveId" clId="{C9974AC2-1F5E-8048-9E6A-3E98D4756296}" dt="2020-11-30T21:53:38.563" v="13254" actId="20577"/>
          <ac:spMkLst>
            <pc:docMk/>
            <pc:sldMk cId="1057927812" sldId="302"/>
            <ac:spMk id="2" creationId="{862032E6-B220-9A4A-8EB6-98FF15F1D275}"/>
          </ac:spMkLst>
        </pc:spChg>
        <pc:spChg chg="mod">
          <ac:chgData name="Thanh Le" userId="f38fb78ed20293bd" providerId="LiveId" clId="{C9974AC2-1F5E-8048-9E6A-3E98D4756296}" dt="2020-12-02T08:48:48.134" v="18185" actId="20577"/>
          <ac:spMkLst>
            <pc:docMk/>
            <pc:sldMk cId="1057927812" sldId="302"/>
            <ac:spMk id="3" creationId="{C2E92627-9FEC-634B-ABB6-981C5D75A52C}"/>
          </ac:spMkLst>
        </pc:spChg>
        <pc:spChg chg="del">
          <ac:chgData name="Thanh Le" userId="f38fb78ed20293bd" providerId="LiveId" clId="{C9974AC2-1F5E-8048-9E6A-3E98D4756296}" dt="2020-12-02T08:21:42.587" v="17386" actId="478"/>
          <ac:spMkLst>
            <pc:docMk/>
            <pc:sldMk cId="1057927812" sldId="302"/>
            <ac:spMk id="4" creationId="{1D457A9E-AE03-2844-842D-8A4E74626B25}"/>
          </ac:spMkLst>
        </pc:spChg>
        <pc:spChg chg="add mod">
          <ac:chgData name="Thanh Le" userId="f38fb78ed20293bd" providerId="LiveId" clId="{C9974AC2-1F5E-8048-9E6A-3E98D4756296}" dt="2020-12-02T08:40:59.111" v="17885"/>
          <ac:spMkLst>
            <pc:docMk/>
            <pc:sldMk cId="1057927812" sldId="302"/>
            <ac:spMk id="6" creationId="{ECAA6E9D-3BBE-DE40-A0FE-2E2F8AEDABD6}"/>
          </ac:spMkLst>
        </pc:spChg>
        <pc:picChg chg="add mod modCrop">
          <ac:chgData name="Thanh Le" userId="f38fb78ed20293bd" providerId="LiveId" clId="{C9974AC2-1F5E-8048-9E6A-3E98D4756296}" dt="2020-12-02T08:20:45.737" v="17385" actId="1076"/>
          <ac:picMkLst>
            <pc:docMk/>
            <pc:sldMk cId="1057927812" sldId="302"/>
            <ac:picMk id="5" creationId="{D8A26939-8E7B-704D-89A4-CBF52CFC74D5}"/>
          </ac:picMkLst>
        </pc:picChg>
      </pc:sldChg>
      <pc:sldChg chg="addSp delSp modSp new mod">
        <pc:chgData name="Thanh Le" userId="f38fb78ed20293bd" providerId="LiveId" clId="{C9974AC2-1F5E-8048-9E6A-3E98D4756296}" dt="2020-12-02T08:51:02.085" v="18302"/>
        <pc:sldMkLst>
          <pc:docMk/>
          <pc:sldMk cId="262372388" sldId="303"/>
        </pc:sldMkLst>
        <pc:spChg chg="mod">
          <ac:chgData name="Thanh Le" userId="f38fb78ed20293bd" providerId="LiveId" clId="{C9974AC2-1F5E-8048-9E6A-3E98D4756296}" dt="2020-11-30T21:54:00.840" v="13270" actId="20577"/>
          <ac:spMkLst>
            <pc:docMk/>
            <pc:sldMk cId="262372388" sldId="303"/>
            <ac:spMk id="2" creationId="{5A7641D0-2D03-A24D-83C1-CE31FE2CD8A8}"/>
          </ac:spMkLst>
        </pc:spChg>
        <pc:spChg chg="mod">
          <ac:chgData name="Thanh Le" userId="f38fb78ed20293bd" providerId="LiveId" clId="{C9974AC2-1F5E-8048-9E6A-3E98D4756296}" dt="2020-12-02T08:50:45.400" v="18301" actId="207"/>
          <ac:spMkLst>
            <pc:docMk/>
            <pc:sldMk cId="262372388" sldId="303"/>
            <ac:spMk id="4" creationId="{341D6F62-F3FF-4145-9029-3FD9934AC509}"/>
          </ac:spMkLst>
        </pc:spChg>
        <pc:spChg chg="add mod">
          <ac:chgData name="Thanh Le" userId="f38fb78ed20293bd" providerId="LiveId" clId="{C9974AC2-1F5E-8048-9E6A-3E98D4756296}" dt="2020-12-02T08:51:02.085" v="18302"/>
          <ac:spMkLst>
            <pc:docMk/>
            <pc:sldMk cId="262372388" sldId="303"/>
            <ac:spMk id="9" creationId="{4E401D8B-636E-5741-8BA9-E6632D8BD544}"/>
          </ac:spMkLst>
        </pc:spChg>
        <pc:picChg chg="add mod modCrop">
          <ac:chgData name="Thanh Le" userId="f38fb78ed20293bd" providerId="LiveId" clId="{C9974AC2-1F5E-8048-9E6A-3E98D4756296}" dt="2020-12-02T08:41:42.396" v="17891" actId="14100"/>
          <ac:picMkLst>
            <pc:docMk/>
            <pc:sldMk cId="262372388" sldId="303"/>
            <ac:picMk id="5" creationId="{9553E55D-7730-5D46-B187-40E84570C1C4}"/>
          </ac:picMkLst>
        </pc:picChg>
        <pc:picChg chg="add mod">
          <ac:chgData name="Thanh Le" userId="f38fb78ed20293bd" providerId="LiveId" clId="{C9974AC2-1F5E-8048-9E6A-3E98D4756296}" dt="2020-12-02T08:43:23.095" v="18015" actId="1076"/>
          <ac:picMkLst>
            <pc:docMk/>
            <pc:sldMk cId="262372388" sldId="303"/>
            <ac:picMk id="6" creationId="{29E115D2-7E3F-0946-B2D3-8ECC21AB4056}"/>
          </ac:picMkLst>
        </pc:picChg>
        <pc:picChg chg="add mod">
          <ac:chgData name="Thanh Le" userId="f38fb78ed20293bd" providerId="LiveId" clId="{C9974AC2-1F5E-8048-9E6A-3E98D4756296}" dt="2020-12-02T08:48:12.482" v="18168" actId="1076"/>
          <ac:picMkLst>
            <pc:docMk/>
            <pc:sldMk cId="262372388" sldId="303"/>
            <ac:picMk id="7" creationId="{82E1F9AF-7D1E-9548-98E4-F87F1D4EFD7F}"/>
          </ac:picMkLst>
        </pc:picChg>
        <pc:picChg chg="add del">
          <ac:chgData name="Thanh Le" userId="f38fb78ed20293bd" providerId="LiveId" clId="{C9974AC2-1F5E-8048-9E6A-3E98D4756296}" dt="2020-12-02T08:49:45.757" v="18230"/>
          <ac:picMkLst>
            <pc:docMk/>
            <pc:sldMk cId="262372388" sldId="303"/>
            <ac:picMk id="8" creationId="{B7D43633-F36F-CC42-B82B-45E6218867C1}"/>
          </ac:picMkLst>
        </pc:picChg>
      </pc:sldChg>
      <pc:sldChg chg="addSp delSp modSp new add del mod">
        <pc:chgData name="Thanh Le" userId="f38fb78ed20293bd" providerId="LiveId" clId="{C9974AC2-1F5E-8048-9E6A-3E98D4756296}" dt="2020-12-02T08:52:42.201" v="18340" actId="2696"/>
        <pc:sldMkLst>
          <pc:docMk/>
          <pc:sldMk cId="575844044" sldId="304"/>
        </pc:sldMkLst>
        <pc:spChg chg="mod">
          <ac:chgData name="Thanh Le" userId="f38fb78ed20293bd" providerId="LiveId" clId="{C9974AC2-1F5E-8048-9E6A-3E98D4756296}" dt="2020-11-30T21:54:55.753" v="13309" actId="20577"/>
          <ac:spMkLst>
            <pc:docMk/>
            <pc:sldMk cId="575844044" sldId="304"/>
            <ac:spMk id="2" creationId="{25CB348C-2AC5-524C-B3EF-D3FED1E548B7}"/>
          </ac:spMkLst>
        </pc:spChg>
        <pc:spChg chg="del">
          <ac:chgData name="Thanh Le" userId="f38fb78ed20293bd" providerId="LiveId" clId="{C9974AC2-1F5E-8048-9E6A-3E98D4756296}" dt="2020-11-30T21:54:26.577" v="13298" actId="478"/>
          <ac:spMkLst>
            <pc:docMk/>
            <pc:sldMk cId="575844044" sldId="304"/>
            <ac:spMk id="3" creationId="{04AEE4AB-6CAC-A64C-A6E2-4E299F31E37C}"/>
          </ac:spMkLst>
        </pc:spChg>
        <pc:spChg chg="del">
          <ac:chgData name="Thanh Le" userId="f38fb78ed20293bd" providerId="LiveId" clId="{C9974AC2-1F5E-8048-9E6A-3E98D4756296}" dt="2020-11-30T21:54:29.194" v="13299" actId="478"/>
          <ac:spMkLst>
            <pc:docMk/>
            <pc:sldMk cId="575844044" sldId="304"/>
            <ac:spMk id="4" creationId="{F1E47920-4777-7C4D-A284-CE17841E34D8}"/>
          </ac:spMkLst>
        </pc:spChg>
        <pc:picChg chg="add mod">
          <ac:chgData name="Thanh Le" userId="f38fb78ed20293bd" providerId="LiveId" clId="{C9974AC2-1F5E-8048-9E6A-3E98D4756296}" dt="2020-11-30T21:54:07.700" v="13272" actId="1076"/>
          <ac:picMkLst>
            <pc:docMk/>
            <pc:sldMk cId="575844044" sldId="304"/>
            <ac:picMk id="5" creationId="{E3E64627-278D-E745-97EE-084548A47B9E}"/>
          </ac:picMkLst>
        </pc:picChg>
      </pc:sldChg>
      <pc:sldChg chg="addSp modSp new mod">
        <pc:chgData name="Thanh Le" userId="f38fb78ed20293bd" providerId="LiveId" clId="{C9974AC2-1F5E-8048-9E6A-3E98D4756296}" dt="2020-12-02T09:14:47.984" v="19007" actId="20577"/>
        <pc:sldMkLst>
          <pc:docMk/>
          <pc:sldMk cId="1964653462" sldId="305"/>
        </pc:sldMkLst>
        <pc:spChg chg="mod">
          <ac:chgData name="Thanh Le" userId="f38fb78ed20293bd" providerId="LiveId" clId="{C9974AC2-1F5E-8048-9E6A-3E98D4756296}" dt="2020-11-30T21:55:45.608" v="13355" actId="20577"/>
          <ac:spMkLst>
            <pc:docMk/>
            <pc:sldMk cId="1964653462" sldId="305"/>
            <ac:spMk id="2" creationId="{DBD5589A-1BDE-1948-B686-E584139505EC}"/>
          </ac:spMkLst>
        </pc:spChg>
        <pc:spChg chg="mod">
          <ac:chgData name="Thanh Le" userId="f38fb78ed20293bd" providerId="LiveId" clId="{C9974AC2-1F5E-8048-9E6A-3E98D4756296}" dt="2020-12-02T09:12:00.470" v="18957" actId="27636"/>
          <ac:spMkLst>
            <pc:docMk/>
            <pc:sldMk cId="1964653462" sldId="305"/>
            <ac:spMk id="3" creationId="{935F2702-ADCB-2D45-829A-5B3D4F2A43CF}"/>
          </ac:spMkLst>
        </pc:spChg>
        <pc:spChg chg="mod">
          <ac:chgData name="Thanh Le" userId="f38fb78ed20293bd" providerId="LiveId" clId="{C9974AC2-1F5E-8048-9E6A-3E98D4756296}" dt="2020-12-02T09:14:47.984" v="19007" actId="20577"/>
          <ac:spMkLst>
            <pc:docMk/>
            <pc:sldMk cId="1964653462" sldId="305"/>
            <ac:spMk id="4" creationId="{3661E88D-5F8B-2F41-A1B1-3A1E134D3A9F}"/>
          </ac:spMkLst>
        </pc:spChg>
        <pc:spChg chg="add mod">
          <ac:chgData name="Thanh Le" userId="f38fb78ed20293bd" providerId="LiveId" clId="{C9974AC2-1F5E-8048-9E6A-3E98D4756296}" dt="2020-12-02T09:09:23.198" v="18841" actId="20577"/>
          <ac:spMkLst>
            <pc:docMk/>
            <pc:sldMk cId="1964653462" sldId="305"/>
            <ac:spMk id="7" creationId="{CEA7FAB3-7F80-E947-92C5-64F5D74674C5}"/>
          </ac:spMkLst>
        </pc:spChg>
        <pc:picChg chg="add mod modCrop">
          <ac:chgData name="Thanh Le" userId="f38fb78ed20293bd" providerId="LiveId" clId="{C9974AC2-1F5E-8048-9E6A-3E98D4756296}" dt="2020-12-02T08:53:35.914" v="18353" actId="732"/>
          <ac:picMkLst>
            <pc:docMk/>
            <pc:sldMk cId="1964653462" sldId="305"/>
            <ac:picMk id="5" creationId="{BFCC678E-23E4-F241-8FEF-80DEE10D1B9A}"/>
          </ac:picMkLst>
        </pc:picChg>
        <pc:picChg chg="add mod modCrop">
          <ac:chgData name="Thanh Le" userId="f38fb78ed20293bd" providerId="LiveId" clId="{C9974AC2-1F5E-8048-9E6A-3E98D4756296}" dt="2020-12-02T08:53:41.584" v="18354" actId="732"/>
          <ac:picMkLst>
            <pc:docMk/>
            <pc:sldMk cId="1964653462" sldId="305"/>
            <ac:picMk id="6" creationId="{A76F6618-6574-8041-8444-E6D50AB6C862}"/>
          </ac:picMkLst>
        </pc:picChg>
      </pc:sldChg>
      <pc:sldChg chg="addSp delSp modSp new mod">
        <pc:chgData name="Thanh Le" userId="f38fb78ed20293bd" providerId="LiveId" clId="{C9974AC2-1F5E-8048-9E6A-3E98D4756296}" dt="2020-12-02T08:52:07.621" v="18337" actId="1076"/>
        <pc:sldMkLst>
          <pc:docMk/>
          <pc:sldMk cId="3573800397" sldId="306"/>
        </pc:sldMkLst>
        <pc:spChg chg="mod">
          <ac:chgData name="Thanh Le" userId="f38fb78ed20293bd" providerId="LiveId" clId="{C9974AC2-1F5E-8048-9E6A-3E98D4756296}" dt="2020-11-30T21:56:32.530" v="13413" actId="20577"/>
          <ac:spMkLst>
            <pc:docMk/>
            <pc:sldMk cId="3573800397" sldId="306"/>
            <ac:spMk id="2" creationId="{0B92B4D4-3FEE-774B-B104-EE1922ACDB56}"/>
          </ac:spMkLst>
        </pc:spChg>
        <pc:spChg chg="add mod">
          <ac:chgData name="Thanh Le" userId="f38fb78ed20293bd" providerId="LiveId" clId="{C9974AC2-1F5E-8048-9E6A-3E98D4756296}" dt="2020-12-02T08:52:02.605" v="18335" actId="207"/>
          <ac:spMkLst>
            <pc:docMk/>
            <pc:sldMk cId="3573800397" sldId="306"/>
            <ac:spMk id="3" creationId="{118B5385-2D3A-8549-A9C0-2A0F1FC7A4BF}"/>
          </ac:spMkLst>
        </pc:spChg>
        <pc:spChg chg="del">
          <ac:chgData name="Thanh Le" userId="f38fb78ed20293bd" providerId="LiveId" clId="{C9974AC2-1F5E-8048-9E6A-3E98D4756296}" dt="2020-11-30T21:56:37.987" v="13415" actId="478"/>
          <ac:spMkLst>
            <pc:docMk/>
            <pc:sldMk cId="3573800397" sldId="306"/>
            <ac:spMk id="3" creationId="{16B7BE1C-DB3A-F74F-856A-75588BC4C46A}"/>
          </ac:spMkLst>
        </pc:spChg>
        <pc:spChg chg="del">
          <ac:chgData name="Thanh Le" userId="f38fb78ed20293bd" providerId="LiveId" clId="{C9974AC2-1F5E-8048-9E6A-3E98D4756296}" dt="2020-11-30T21:56:34.403" v="13414" actId="478"/>
          <ac:spMkLst>
            <pc:docMk/>
            <pc:sldMk cId="3573800397" sldId="306"/>
            <ac:spMk id="4" creationId="{70457779-10D8-0349-8956-84AC5DF1980E}"/>
          </ac:spMkLst>
        </pc:spChg>
        <pc:picChg chg="add del mod">
          <ac:chgData name="Thanh Le" userId="f38fb78ed20293bd" providerId="LiveId" clId="{C9974AC2-1F5E-8048-9E6A-3E98D4756296}" dt="2020-11-30T21:56:28.999" v="13409" actId="478"/>
          <ac:picMkLst>
            <pc:docMk/>
            <pc:sldMk cId="3573800397" sldId="306"/>
            <ac:picMk id="5" creationId="{89C0E0A1-D2CC-7847-B98C-57A970E45D6C}"/>
          </ac:picMkLst>
        </pc:picChg>
        <pc:picChg chg="add mod">
          <ac:chgData name="Thanh Le" userId="f38fb78ed20293bd" providerId="LiveId" clId="{C9974AC2-1F5E-8048-9E6A-3E98D4756296}" dt="2020-12-02T08:52:07.621" v="18337" actId="1076"/>
          <ac:picMkLst>
            <pc:docMk/>
            <pc:sldMk cId="3573800397" sldId="306"/>
            <ac:picMk id="6" creationId="{7FCAF4E8-97BB-414B-A9C8-BF4615BCAC7D}"/>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12-01T23:34:40.716"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D3037-1F1F-4B47-9E86-2C348BB88F04}" type="datetimeFigureOut">
              <a:rPr lang="en-US" smtClean="0"/>
              <a:t>12/10/20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9E9F21-5210-954B-A554-E2031BA075EA}" type="slidenum">
              <a:rPr lang="en-US" smtClean="0"/>
              <a:t>‹#›</a:t>
            </a:fld>
            <a:endParaRPr lang="en-US"/>
          </a:p>
        </p:txBody>
      </p:sp>
    </p:spTree>
    <p:extLst>
      <p:ext uri="{BB962C8B-B14F-4D97-AF65-F5344CB8AC3E}">
        <p14:creationId xmlns:p14="http://schemas.microsoft.com/office/powerpoint/2010/main" val="359897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9E9F21-5210-954B-A554-E2031BA075EA}" type="slidenum">
              <a:rPr lang="en-US" smtClean="0"/>
              <a:t>14</a:t>
            </a:fld>
            <a:endParaRPr lang="en-US"/>
          </a:p>
        </p:txBody>
      </p:sp>
    </p:spTree>
    <p:extLst>
      <p:ext uri="{BB962C8B-B14F-4D97-AF65-F5344CB8AC3E}">
        <p14:creationId xmlns:p14="http://schemas.microsoft.com/office/powerpoint/2010/main" val="2149401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9E9F21-5210-954B-A554-E2031BA075EA}" type="slidenum">
              <a:rPr lang="en-US" smtClean="0"/>
              <a:t>17</a:t>
            </a:fld>
            <a:endParaRPr lang="en-US"/>
          </a:p>
        </p:txBody>
      </p:sp>
    </p:spTree>
    <p:extLst>
      <p:ext uri="{BB962C8B-B14F-4D97-AF65-F5344CB8AC3E}">
        <p14:creationId xmlns:p14="http://schemas.microsoft.com/office/powerpoint/2010/main" val="4108439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24461" y="3793068"/>
            <a:ext cx="6795913"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4024462" y="333633"/>
            <a:ext cx="6795913"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12/10/20</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12/10/20</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112142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12/10/20</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4260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12/10/20</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736605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12/10/20</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439837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12/10/20</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9785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12/10/20</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840547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12/10/20</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27081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12/10/20</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584461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12/10/20</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11546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12/10/20</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12/10/20</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12/10/20</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12/10/20</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12/10/20</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12/10/20</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12/10/20</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12/10/20</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jp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3.jpg"/><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12/10/20</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12/10/20</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a:p>
        </p:txBody>
      </p:sp>
    </p:spTree>
    <p:extLst>
      <p:ext uri="{BB962C8B-B14F-4D97-AF65-F5344CB8AC3E}">
        <p14:creationId xmlns:p14="http://schemas.microsoft.com/office/powerpoint/2010/main" val="320041057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3600" b="1" i="0" kern="1200" baseline="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atech.box.com/s/h97a2tm7d2ycz19plw9wsedqmkan8fy7"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comments" Target="../comments/comment1.xml"/><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hyperlink" Target="https://docs.opencv.org/master/d1/de0/tutorial_py_feature_homography.html" TargetMode="External"/><Relationship Id="rId5" Type="http://schemas.openxmlformats.org/officeDocument/2006/relationships/hyperlink" Target="https://docs.opencv.org/master/dc/dc3/tutorial_py_matcher.html" TargetMode="Externa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hyperlink" Target="https://www.cvxpy.org/examples/basic/linear_program.html"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hyperlink" Target="https://www.cc.gatech.edu/cpl/projects/videostabilization/stabilization.pdf" TargetMode="External"/><Relationship Id="rId5" Type="http://schemas.openxmlformats.org/officeDocument/2006/relationships/image" Target="../media/image17.png"/><Relationship Id="rId10" Type="http://schemas.openxmlformats.org/officeDocument/2006/relationships/hyperlink" Target="https://publik.tuwien.ac.at/files/publik_274527.pdf" TargetMode="External"/><Relationship Id="rId4" Type="http://schemas.openxmlformats.org/officeDocument/2006/relationships/image" Target="../media/image16.png"/><Relationship Id="rId9" Type="http://schemas.openxmlformats.org/officeDocument/2006/relationships/image" Target="../media/image19.tiff"/></Relationships>
</file>

<file path=ppt/slides/_rels/slide18.xml.rels><?xml version="1.0" encoding="UTF-8" standalone="yes"?>
<Relationships xmlns="http://schemas.openxmlformats.org/package/2006/relationships"><Relationship Id="rId8" Type="http://schemas.openxmlformats.org/officeDocument/2006/relationships/hyperlink" Target="https://www.cc.gatech.edu/cpl/projects/videostabilization/stabilization.pdf" TargetMode="External"/><Relationship Id="rId3" Type="http://schemas.openxmlformats.org/officeDocument/2006/relationships/image" Target="../media/image21.png"/><Relationship Id="rId7" Type="http://schemas.openxmlformats.org/officeDocument/2006/relationships/hyperlink" Target="https://publik.tuwien.ac.at/files/publik_274527.pdf" TargetMode="External"/><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hyperlink" Target="https://www.cvxpy.org/examples/basic/linear_program.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hyperlink" Target="https://www.cvxpy.org/examples/basic/linear_program.html" TargetMode="External"/><Relationship Id="rId5" Type="http://schemas.openxmlformats.org/officeDocument/2006/relationships/hyperlink" Target="https://www.cc.gatech.edu/cpl/projects/videostabilization/stabilization.pdf" TargetMode="External"/><Relationship Id="rId4" Type="http://schemas.openxmlformats.org/officeDocument/2006/relationships/hyperlink" Target="https://publik.tuwien.ac.at/files/publik_274527.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cvxpy.org/examples/basic/linear_program.html" TargetMode="External"/><Relationship Id="rId3" Type="http://schemas.openxmlformats.org/officeDocument/2006/relationships/image" Target="../media/image28.png"/><Relationship Id="rId7" Type="http://schemas.openxmlformats.org/officeDocument/2006/relationships/hyperlink" Target="https://www.cc.gatech.edu/cpl/projects/videostabilization/stabilization.pdf" TargetMode="External"/><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hyperlink" Target="https://publik.tuwien.ac.at/files/publik_274527.pdf"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hyperlink" Target="https://www.pyimagesearch.com/2014/05/05/building-pokedex-python-opencv-perspective-warping-step-5-6/"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hyperlink" Target="https://piazza.com/class/kdkh6c8vx7z5tf?cid=1072" TargetMode="External"/><Relationship Id="rId3" Type="http://schemas.openxmlformats.org/officeDocument/2006/relationships/hyperlink" Target="https://www.youtube.com/watch?v=QdXugkXBTbc&amp;ab_channel=GoogleDevelopers" TargetMode="External"/><Relationship Id="rId7" Type="http://schemas.openxmlformats.org/officeDocument/2006/relationships/hyperlink" Target="https://docs.opencv.org/master/d1/de0/tutorial_py_feature_homography.html" TargetMode="External"/><Relationship Id="rId2" Type="http://schemas.openxmlformats.org/officeDocument/2006/relationships/hyperlink" Target="https://www.cc.gatech.edu/cpl/projects/videostabilization/stabilization.pdf" TargetMode="External"/><Relationship Id="rId1" Type="http://schemas.openxmlformats.org/officeDocument/2006/relationships/slideLayout" Target="../slideLayouts/slideLayout2.xml"/><Relationship Id="rId6" Type="http://schemas.openxmlformats.org/officeDocument/2006/relationships/hyperlink" Target="https://docs.opencv.org/master/dc/dc3/tutorial_py_matcher.html" TargetMode="External"/><Relationship Id="rId5" Type="http://schemas.openxmlformats.org/officeDocument/2006/relationships/hyperlink" Target="https://stackoverflow.com/questions/24961127/how-to-create-a-video-from-images-with-ffmpeg" TargetMode="External"/><Relationship Id="rId4" Type="http://schemas.openxmlformats.org/officeDocument/2006/relationships/hyperlink" Target="https://patentimages.storage.googleapis.com/a0/d1/f0/130ef429e3c974/US8531535.pdf"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stackoverflow.com/questions/46795669/python-opencv-how-to-draw-ractangle-center-of-image-and-crop-image-inside-rectan/46803516" TargetMode="External"/><Relationship Id="rId7" Type="http://schemas.openxmlformats.org/officeDocument/2006/relationships/hyperlink" Target="https://matplotlib.org/3.1.0/gallery/lines_bars_and_markers/nan_test.html#sphx-glr-gallery-lines-bars-and-markers-nan-test-py" TargetMode="External"/><Relationship Id="rId2" Type="http://schemas.openxmlformats.org/officeDocument/2006/relationships/hyperlink" Target="https://publik.tuwien.ac.at/files/publik_274527.pdf" TargetMode="External"/><Relationship Id="rId1" Type="http://schemas.openxmlformats.org/officeDocument/2006/relationships/slideLayout" Target="../slideLayouts/slideLayout2.xml"/><Relationship Id="rId6" Type="http://schemas.openxmlformats.org/officeDocument/2006/relationships/hyperlink" Target="https://www.geeksforgeeks.org/graph-plotting-in-python-set-1/" TargetMode="External"/><Relationship Id="rId5" Type="http://schemas.openxmlformats.org/officeDocument/2006/relationships/hyperlink" Target="https://www.learnopencv.com/homography-examples-using-opencv-python-c/" TargetMode="External"/><Relationship Id="rId4" Type="http://schemas.openxmlformats.org/officeDocument/2006/relationships/hyperlink" Target="https://www.pyimagesearch.com/2014/05/05/building-pokedex-python-opencv-perspective-warping-step-5-6/"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ENEJnPTetBo&amp;t=326s&amp;ab_channel=MathFAQ" TargetMode="External"/><Relationship Id="rId7" Type="http://schemas.openxmlformats.org/officeDocument/2006/relationships/hyperlink" Target="https://circuitdigest.com/tutorial/image-segmentation-using-opencv" TargetMode="External"/><Relationship Id="rId2" Type="http://schemas.openxmlformats.org/officeDocument/2006/relationships/hyperlink" Target="https://www.youtube.com/watch?v=2S_U1pnLE-M" TargetMode="External"/><Relationship Id="rId1" Type="http://schemas.openxmlformats.org/officeDocument/2006/relationships/slideLayout" Target="../slideLayouts/slideLayout2.xml"/><Relationship Id="rId6" Type="http://schemas.openxmlformats.org/officeDocument/2006/relationships/hyperlink" Target="https://stackoverflow.com/questions/273192/how-can-i-safely-create-a-nested-directory" TargetMode="External"/><Relationship Id="rId5" Type="http://schemas.openxmlformats.org/officeDocument/2006/relationships/hyperlink" Target="https://www.cvxpy.org/examples/basic/linear_program.html" TargetMode="External"/><Relationship Id="rId4" Type="http://schemas.openxmlformats.org/officeDocument/2006/relationships/hyperlink" Target="https://www.cvxpy.org/examples/applications/robust_kalman.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atech.box.com/s/h97a2tm7d2ycz19plw9wsedqmkan8fy7"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atech.box.com/s/3kvhexf3jlke56mawnlk4tmsvokoglbh" TargetMode="External"/><Relationship Id="rId2" Type="http://schemas.openxmlformats.org/officeDocument/2006/relationships/hyperlink" Target="https://gatech.box.com/s/3m5tj151cuyz5ezviqv3cu2bq87khvv0" TargetMode="Externa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s://gatech.box.com/s/ujptbb8jgt1bzgvr3y434ca78vwv7xl8" TargetMode="External"/><Relationship Id="rId2" Type="http://schemas.openxmlformats.org/officeDocument/2006/relationships/hyperlink" Target="https://gatech.box.com/s/ia40q5hp6kyf24tl9k9uwz9ahm1q924v" TargetMode="Externa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gatech.box.com/s/j2sb24fxbat8tr442tpns1ryq7rzq5rr" TargetMode="External"/><Relationship Id="rId2" Type="http://schemas.openxmlformats.org/officeDocument/2006/relationships/hyperlink" Target="https://gatech.box.com/s/r2exes3pbplzl6hd5set1x6jlff2ccej" TargetMode="Externa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hyperlink" Target="https://gatech.box.com/s/9xlr59gbg0qmnsla1utop6ujv8nwu4ad" TargetMode="External"/><Relationship Id="rId4" Type="http://schemas.openxmlformats.org/officeDocument/2006/relationships/hyperlink" Target="https://gatech.box.com/s/zgr81aqhe1wzp3mhkrdbz3z6hezwcn9v"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p:txBody>
          <a:bodyPr lIns="91440" tIns="45720" rIns="91440" bIns="45720" anchor="t">
            <a:noAutofit/>
          </a:bodyPr>
          <a:lstStyle/>
          <a:p>
            <a:r>
              <a:rPr lang="en-US" dirty="0">
                <a:latin typeface="Roboto Condensed Light"/>
                <a:ea typeface="Roboto Condensed Light"/>
                <a:cs typeface="Roboto Condensed Light"/>
              </a:rPr>
              <a:t>Thanh Le</a:t>
            </a:r>
            <a:endParaRPr lang="en-US" dirty="0">
              <a:cs typeface="Roboto Condensed Light"/>
            </a:endParaRPr>
          </a:p>
          <a:p>
            <a:r>
              <a:rPr lang="en-US" dirty="0">
                <a:latin typeface="Roboto Condensed Light"/>
                <a:ea typeface="Roboto Condensed Light"/>
                <a:cs typeface="Roboto Condensed Light"/>
              </a:rPr>
              <a:t>Fall 2020</a:t>
            </a:r>
            <a:endParaRPr lang="en-US" dirty="0"/>
          </a:p>
        </p:txBody>
      </p:sp>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prstGeom prst="rect">
            <a:avLst/>
          </a:prstGeom>
        </p:spPr>
        <p:txBody>
          <a:bodyPr wrap="square" lIns="91440" tIns="45720" rIns="91440" bIns="45720" anchor="b" anchorCtr="0">
            <a:normAutofit/>
          </a:bodyPr>
          <a:lstStyle/>
          <a:p>
            <a:r>
              <a:rPr lang="en-US" sz="4800" dirty="0">
                <a:latin typeface="Roboto"/>
                <a:ea typeface="Roboto"/>
                <a:cs typeface="Roboto"/>
              </a:rPr>
              <a:t>CS 6475 Final Project:</a:t>
            </a:r>
            <a:br>
              <a:rPr lang="en-US" sz="4800" dirty="0">
                <a:latin typeface="Roboto"/>
                <a:ea typeface="Roboto"/>
                <a:cs typeface="Roboto"/>
              </a:rPr>
            </a:br>
            <a:r>
              <a:rPr lang="en-US" sz="4800" dirty="0"/>
              <a:t>Video Stabilization</a:t>
            </a:r>
            <a:endParaRPr lang="en-US" sz="4800" dirty="0">
              <a:latin typeface="Roboto"/>
              <a:ea typeface="Roboto"/>
              <a:cs typeface="Roboto"/>
            </a:endParaRPr>
          </a:p>
        </p:txBody>
      </p:sp>
      <p:sp>
        <p:nvSpPr>
          <p:cNvPr id="5" name="Subtitle 2">
            <a:extLst>
              <a:ext uri="{FF2B5EF4-FFF2-40B4-BE49-F238E27FC236}">
                <a16:creationId xmlns:a16="http://schemas.microsoft.com/office/drawing/2014/main" id="{2F437E2C-11A4-4F23-91FF-62768AB1EF7A}"/>
              </a:ext>
            </a:extLst>
          </p:cNvPr>
          <p:cNvSpPr txBox="1">
            <a:spLocks/>
          </p:cNvSpPr>
          <p:nvPr/>
        </p:nvSpPr>
        <p:spPr>
          <a:xfrm>
            <a:off x="2710804" y="5773707"/>
            <a:ext cx="8985380" cy="664904"/>
          </a:xfrm>
          <a:prstGeom prst="rect">
            <a:avLst/>
          </a:prstGeom>
        </p:spPr>
        <p:txBody>
          <a:bodyPr lIns="91440" tIns="45720" rIns="91440" bIns="45720" anchor="t">
            <a:noAutofit/>
          </a:bodyPr>
          <a:lstStyle>
            <a:lvl1pPr marL="0" indent="0" algn="l" defTabSz="342900" rtl="0" eaLnBrk="1" latinLnBrk="0" hangingPunct="1">
              <a:lnSpc>
                <a:spcPts val="3600"/>
              </a:lnSpc>
              <a:spcBef>
                <a:spcPct val="20000"/>
              </a:spcBef>
              <a:buFont typeface="Arial"/>
              <a:buNone/>
              <a:defRPr sz="3000" b="0" kern="1200" cap="none" spc="0" baseline="0">
                <a:solidFill>
                  <a:schemeClr val="tx1">
                    <a:lumMod val="50000"/>
                    <a:lumOff val="50000"/>
                  </a:schemeClr>
                </a:solidFill>
                <a:latin typeface="Roboto Condensed Light" pitchFamily="2" charset="0"/>
                <a:ea typeface="Roboto Condensed Light" pitchFamily="2" charset="0"/>
                <a:cs typeface="+mn-cs"/>
              </a:defRPr>
            </a:lvl1pPr>
            <a:lvl2pPr marL="342900" indent="0" algn="ctr" defTabSz="342900" rtl="0" eaLnBrk="1" latinLnBrk="0" hangingPunct="1">
              <a:spcBef>
                <a:spcPct val="20000"/>
              </a:spcBef>
              <a:buFont typeface="Arial"/>
              <a:buNone/>
              <a:defRPr sz="2100" kern="1200">
                <a:solidFill>
                  <a:schemeClr val="tx1">
                    <a:tint val="75000"/>
                  </a:schemeClr>
                </a:solidFill>
                <a:latin typeface="+mn-lt"/>
                <a:ea typeface="+mn-ea"/>
                <a:cs typeface="+mn-cs"/>
              </a:defRPr>
            </a:lvl2pPr>
            <a:lvl3pPr marL="685800" indent="0" algn="ctr" defTabSz="342900" rtl="0" eaLnBrk="1" latinLnBrk="0" hangingPunct="1">
              <a:spcBef>
                <a:spcPct val="20000"/>
              </a:spcBef>
              <a:buFont typeface="Arial"/>
              <a:buNone/>
              <a:defRPr sz="1800" kern="1200">
                <a:solidFill>
                  <a:schemeClr val="tx1">
                    <a:tint val="75000"/>
                  </a:schemeClr>
                </a:solidFill>
                <a:latin typeface="+mn-lt"/>
                <a:ea typeface="+mn-ea"/>
                <a:cs typeface="+mn-cs"/>
              </a:defRPr>
            </a:lvl3pPr>
            <a:lvl4pPr marL="10287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4pPr>
            <a:lvl5pPr marL="13716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5pPr>
            <a:lvl6pPr marL="17145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6pPr>
            <a:lvl7pPr marL="20574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7pPr>
            <a:lvl8pPr marL="24003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8pPr>
            <a:lvl9pPr marL="27432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9pPr>
          </a:lstStyle>
          <a:p>
            <a:pPr algn="ctr"/>
            <a:r>
              <a:rPr lang="en-US" sz="1800" dirty="0">
                <a:latin typeface="Roboto Condensed Light"/>
                <a:ea typeface="Roboto Condensed Light"/>
                <a:cs typeface="Roboto Condensed Light"/>
              </a:rPr>
              <a:t>This project is based on "</a:t>
            </a:r>
            <a:r>
              <a:rPr lang="en-US" sz="1800" dirty="0"/>
              <a:t>Auto-directed Video Stabilization with Robust L1 Optimal Camera Paths</a:t>
            </a:r>
            <a:r>
              <a:rPr lang="en-US" sz="1800" dirty="0">
                <a:latin typeface="Roboto Condensed Light"/>
                <a:ea typeface="Roboto Condensed Light"/>
                <a:cs typeface="Roboto Condensed Light"/>
              </a:rPr>
              <a:t>", by Matthias </a:t>
            </a:r>
            <a:r>
              <a:rPr lang="en-US" sz="1800" dirty="0" err="1">
                <a:latin typeface="Roboto Condensed Light"/>
                <a:ea typeface="Roboto Condensed Light"/>
                <a:cs typeface="Roboto Condensed Light"/>
              </a:rPr>
              <a:t>Grundmann</a:t>
            </a:r>
            <a:r>
              <a:rPr lang="en-US" sz="1800" dirty="0">
                <a:latin typeface="Roboto Condensed Light"/>
                <a:ea typeface="Roboto Condensed Light"/>
                <a:cs typeface="Roboto Condensed Light"/>
              </a:rPr>
              <a:t>, Vivek </a:t>
            </a:r>
            <a:r>
              <a:rPr lang="en-US" sz="1800" dirty="0" err="1">
                <a:latin typeface="Roboto Condensed Light"/>
                <a:ea typeface="Roboto Condensed Light"/>
                <a:cs typeface="Roboto Condensed Light"/>
              </a:rPr>
              <a:t>Kwatra</a:t>
            </a:r>
            <a:r>
              <a:rPr lang="en-US" sz="1800" dirty="0">
                <a:latin typeface="Roboto Condensed Light"/>
                <a:ea typeface="Roboto Condensed Light"/>
                <a:cs typeface="Roboto Condensed Light"/>
              </a:rPr>
              <a:t>, and Irfan Essa</a:t>
            </a:r>
            <a:endParaRPr lang="en-US" sz="1800" dirty="0">
              <a:cs typeface="Roboto Condensed Light"/>
            </a:endParaRPr>
          </a:p>
        </p:txBody>
      </p:sp>
    </p:spTree>
    <p:extLst>
      <p:ext uri="{BB962C8B-B14F-4D97-AF65-F5344CB8AC3E}">
        <p14:creationId xmlns:p14="http://schemas.microsoft.com/office/powerpoint/2010/main" val="2789775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202EF4-BE1D-8146-9846-177F3B789037}"/>
              </a:ext>
            </a:extLst>
          </p:cNvPr>
          <p:cNvSpPr>
            <a:spLocks noGrp="1"/>
          </p:cNvSpPr>
          <p:nvPr>
            <p:ph idx="1"/>
          </p:nvPr>
        </p:nvSpPr>
        <p:spPr>
          <a:xfrm>
            <a:off x="381000" y="1215484"/>
            <a:ext cx="11430000" cy="4894760"/>
          </a:xfrm>
        </p:spPr>
        <p:txBody>
          <a:bodyPr vert="horz" lIns="91440" tIns="45720" rIns="91440" bIns="45720" rtlCol="0" anchor="t">
            <a:noAutofit/>
          </a:bodyPr>
          <a:lstStyle/>
          <a:p>
            <a:pPr marL="0" indent="0">
              <a:buNone/>
            </a:pPr>
            <a:r>
              <a:rPr lang="en-US" b="1" u="sng" dirty="0">
                <a:solidFill>
                  <a:schemeClr val="accent2">
                    <a:lumMod val="50000"/>
                  </a:schemeClr>
                </a:solidFill>
                <a:latin typeface="Roboto"/>
                <a:ea typeface="Roboto"/>
                <a:cs typeface="Roboto"/>
              </a:rPr>
              <a:t>Setup: </a:t>
            </a:r>
          </a:p>
          <a:p>
            <a:pPr marL="342900" indent="-342900">
              <a:buAutoNum type="arabicPeriod"/>
            </a:pPr>
            <a:r>
              <a:rPr lang="en-US" sz="1800" b="1" dirty="0">
                <a:solidFill>
                  <a:schemeClr val="accent2">
                    <a:lumMod val="50000"/>
                  </a:schemeClr>
                </a:solidFill>
                <a:latin typeface="Roboto"/>
                <a:ea typeface="Roboto"/>
                <a:cs typeface="Roboto"/>
              </a:rPr>
              <a:t>Input video </a:t>
            </a:r>
            <a:r>
              <a:rPr lang="en-US" sz="1800" dirty="0">
                <a:solidFill>
                  <a:schemeClr val="accent2">
                    <a:lumMod val="50000"/>
                  </a:schemeClr>
                </a:solidFill>
                <a:latin typeface="Roboto"/>
                <a:ea typeface="Roboto"/>
                <a:cs typeface="Roboto"/>
              </a:rPr>
              <a:t>– During development of the code I simply used the skater video. I didn’t start thinking about what videos to use for input until after I had gotten </a:t>
            </a:r>
            <a:r>
              <a:rPr lang="en-US" sz="1800" i="1" dirty="0" err="1">
                <a:solidFill>
                  <a:schemeClr val="accent2">
                    <a:lumMod val="50000"/>
                  </a:schemeClr>
                </a:solidFill>
              </a:rPr>
              <a:t>applyStabilization</a:t>
            </a:r>
            <a:r>
              <a:rPr lang="en-US" sz="1800" i="1" dirty="0">
                <a:solidFill>
                  <a:schemeClr val="accent2">
                    <a:lumMod val="50000"/>
                  </a:schemeClr>
                </a:solidFill>
              </a:rPr>
              <a:t>() </a:t>
            </a:r>
            <a:r>
              <a:rPr lang="en-US" sz="1800" dirty="0">
                <a:solidFill>
                  <a:schemeClr val="accent2">
                    <a:lumMod val="50000"/>
                  </a:schemeClr>
                </a:solidFill>
              </a:rPr>
              <a:t>to somewhat work</a:t>
            </a:r>
            <a:r>
              <a:rPr lang="en-US" sz="1800" i="1" dirty="0">
                <a:solidFill>
                  <a:schemeClr val="accent2">
                    <a:lumMod val="50000"/>
                  </a:schemeClr>
                </a:solidFill>
              </a:rPr>
              <a:t>. </a:t>
            </a:r>
            <a:r>
              <a:rPr lang="en-US" sz="1800" dirty="0">
                <a:solidFill>
                  <a:schemeClr val="accent2">
                    <a:lumMod val="50000"/>
                  </a:schemeClr>
                </a:solidFill>
              </a:rPr>
              <a:t>I know I have shaky camera video in my archive, so I didn’t worry too much about creating original input video. I made the decision to prioritize speed over output quality, so all my input videos are less 480p resolution and about 10-15 second long. </a:t>
            </a:r>
          </a:p>
          <a:p>
            <a:pPr marL="342900" indent="-342900">
              <a:buAutoNum type="arabicPeriod"/>
            </a:pPr>
            <a:endParaRPr lang="en-US" sz="1800" dirty="0">
              <a:solidFill>
                <a:schemeClr val="accent2">
                  <a:lumMod val="50000"/>
                </a:schemeClr>
              </a:solidFill>
              <a:latin typeface="Roboto"/>
              <a:ea typeface="Roboto"/>
              <a:cs typeface="Roboto"/>
            </a:endParaRPr>
          </a:p>
          <a:p>
            <a:pPr marL="342900" indent="-342900">
              <a:buFont typeface="Arial" panose="020B0604020202020204" pitchFamily="34" charset="0"/>
              <a:buAutoNum type="arabicPeriod"/>
            </a:pPr>
            <a:r>
              <a:rPr lang="en-US" sz="1800" b="1" i="1" dirty="0">
                <a:solidFill>
                  <a:schemeClr val="accent2">
                    <a:lumMod val="50000"/>
                  </a:schemeClr>
                </a:solidFill>
              </a:rPr>
              <a:t>video2frames() and frames2video() </a:t>
            </a:r>
            <a:r>
              <a:rPr lang="en-US" sz="1800" i="1" dirty="0">
                <a:solidFill>
                  <a:schemeClr val="accent2">
                    <a:lumMod val="50000"/>
                  </a:schemeClr>
                </a:solidFill>
              </a:rPr>
              <a:t>- </a:t>
            </a:r>
            <a:r>
              <a:rPr lang="en-US" sz="1800" dirty="0">
                <a:solidFill>
                  <a:schemeClr val="accent2">
                    <a:lumMod val="50000"/>
                  </a:schemeClr>
                </a:solidFill>
              </a:rPr>
              <a:t>I leveraged the information from A5-Video Texture assignment to write these functions. These functions main purpose is to convert video into frames and vice versa frames to video. The functions will automatically create a source directory and place the output there. From my experience in A5, I made this function a part of the main script so I wouldn’t have to go back and forth between the IDE and terminal to use</a:t>
            </a:r>
            <a:r>
              <a:rPr lang="en-US" sz="1800" i="1" dirty="0">
                <a:solidFill>
                  <a:schemeClr val="accent2">
                    <a:lumMod val="50000"/>
                  </a:schemeClr>
                </a:solidFill>
              </a:rPr>
              <a:t> </a:t>
            </a:r>
            <a:r>
              <a:rPr lang="en-US" sz="1800" i="1" dirty="0" err="1">
                <a:solidFill>
                  <a:schemeClr val="accent2">
                    <a:lumMod val="50000"/>
                  </a:schemeClr>
                </a:solidFill>
              </a:rPr>
              <a:t>ffmpeg</a:t>
            </a:r>
            <a:r>
              <a:rPr lang="en-US" sz="1800" i="1" dirty="0">
                <a:solidFill>
                  <a:schemeClr val="accent2">
                    <a:lumMod val="50000"/>
                  </a:schemeClr>
                </a:solidFill>
              </a:rPr>
              <a:t>. </a:t>
            </a:r>
            <a:r>
              <a:rPr lang="en-US" sz="1800" dirty="0">
                <a:solidFill>
                  <a:schemeClr val="accent2">
                    <a:lumMod val="50000"/>
                  </a:schemeClr>
                </a:solidFill>
              </a:rPr>
              <a:t>Thanks to this I saved a lot of time. </a:t>
            </a:r>
          </a:p>
          <a:p>
            <a:pPr marL="342900" indent="-342900">
              <a:buFont typeface="Arial" panose="020B0604020202020204" pitchFamily="34" charset="0"/>
              <a:buAutoNum type="arabicPeriod"/>
            </a:pPr>
            <a:endParaRPr lang="en-US" sz="1800" dirty="0">
              <a:solidFill>
                <a:schemeClr val="accent2">
                  <a:lumMod val="50000"/>
                </a:schemeClr>
              </a:solidFill>
            </a:endParaRPr>
          </a:p>
          <a:p>
            <a:pPr marL="342900" indent="-342900">
              <a:buFont typeface="Arial" panose="020B0604020202020204" pitchFamily="34" charset="0"/>
              <a:buAutoNum type="arabicPeriod"/>
            </a:pPr>
            <a:r>
              <a:rPr lang="en-US" sz="1800" b="1" i="1" dirty="0" err="1">
                <a:solidFill>
                  <a:schemeClr val="accent2">
                    <a:lumMod val="50000"/>
                  </a:schemeClr>
                </a:solidFill>
              </a:rPr>
              <a:t>readImages</a:t>
            </a:r>
            <a:r>
              <a:rPr lang="en-US" sz="1800" b="1" i="1" dirty="0">
                <a:solidFill>
                  <a:schemeClr val="accent2">
                    <a:lumMod val="50000"/>
                  </a:schemeClr>
                </a:solidFill>
              </a:rPr>
              <a:t>() </a:t>
            </a:r>
            <a:r>
              <a:rPr lang="en-US" sz="1800" i="1" dirty="0">
                <a:solidFill>
                  <a:schemeClr val="accent2">
                    <a:lumMod val="50000"/>
                  </a:schemeClr>
                </a:solidFill>
              </a:rPr>
              <a:t>– </a:t>
            </a:r>
            <a:r>
              <a:rPr lang="en-US" sz="1800" dirty="0">
                <a:solidFill>
                  <a:schemeClr val="accent2">
                    <a:lumMod val="50000"/>
                  </a:schemeClr>
                </a:solidFill>
              </a:rPr>
              <a:t>The purpose of this function is to reads in input images from an image directory. This code is taken from A5-Video Textures assignment in the </a:t>
            </a:r>
            <a:r>
              <a:rPr lang="en-US" sz="1800" dirty="0" err="1">
                <a:solidFill>
                  <a:schemeClr val="accent2">
                    <a:lumMod val="50000"/>
                  </a:schemeClr>
                </a:solidFill>
              </a:rPr>
              <a:t>main.py</a:t>
            </a:r>
            <a:r>
              <a:rPr lang="en-US" sz="1800" dirty="0">
                <a:solidFill>
                  <a:schemeClr val="accent2">
                    <a:lumMod val="50000"/>
                  </a:schemeClr>
                </a:solidFill>
              </a:rPr>
              <a:t> file. I assume this is okay to do since this code was given for student to use in the previous assignment. </a:t>
            </a:r>
          </a:p>
          <a:p>
            <a:pPr marL="342900" indent="-342900">
              <a:buFont typeface="Arial" panose="020B0604020202020204" pitchFamily="34" charset="0"/>
              <a:buAutoNum type="arabicPeriod"/>
            </a:pPr>
            <a:endParaRPr lang="en-US" sz="1400" i="1" dirty="0">
              <a:solidFill>
                <a:schemeClr val="accent2">
                  <a:lumMod val="50000"/>
                </a:schemeClr>
              </a:solidFill>
            </a:endParaRPr>
          </a:p>
          <a:p>
            <a:pPr marL="800100" lvl="1" indent="-342900">
              <a:buFont typeface="Arial" panose="020B0604020202020204" pitchFamily="34" charset="0"/>
              <a:buAutoNum type="arabicPeriod"/>
            </a:pPr>
            <a:endParaRPr lang="en-US" sz="1800" i="1" dirty="0">
              <a:solidFill>
                <a:schemeClr val="accent2">
                  <a:lumMod val="50000"/>
                </a:schemeClr>
              </a:solidFill>
            </a:endParaRPr>
          </a:p>
          <a:p>
            <a:pPr marL="800100" lvl="1" indent="-342900">
              <a:buFont typeface="Arial" panose="020B0604020202020204" pitchFamily="34" charset="0"/>
              <a:buAutoNum type="arabicPeriod"/>
            </a:pPr>
            <a:endParaRPr lang="en-US" sz="1800" i="1" dirty="0">
              <a:solidFill>
                <a:schemeClr val="accent2">
                  <a:lumMod val="50000"/>
                </a:schemeClr>
              </a:solidFill>
            </a:endParaRPr>
          </a:p>
          <a:p>
            <a:pPr marL="800100" lvl="1" indent="-342900">
              <a:buFont typeface="Arial" panose="020B0604020202020204" pitchFamily="34" charset="0"/>
              <a:buAutoNum type="arabicPeriod"/>
            </a:pPr>
            <a:endParaRPr lang="en-US" sz="1800" i="1" dirty="0">
              <a:solidFill>
                <a:schemeClr val="accent2">
                  <a:lumMod val="50000"/>
                </a:schemeClr>
              </a:solidFill>
            </a:endParaRPr>
          </a:p>
          <a:p>
            <a:pPr marL="800100" lvl="1" indent="-342900">
              <a:buFont typeface="Arial" panose="020B0604020202020204" pitchFamily="34" charset="0"/>
              <a:buAutoNum type="arabicPeriod"/>
            </a:pPr>
            <a:endParaRPr lang="en-US" sz="1800" i="1" dirty="0">
              <a:solidFill>
                <a:schemeClr val="accent2">
                  <a:lumMod val="50000"/>
                </a:schemeClr>
              </a:solidFill>
            </a:endParaRPr>
          </a:p>
          <a:p>
            <a:pPr marL="800100" lvl="1" indent="-342900">
              <a:buAutoNum type="arabicPeriod"/>
            </a:pPr>
            <a:endParaRPr lang="en-US" sz="1800" dirty="0">
              <a:latin typeface="Roboto"/>
              <a:ea typeface="Roboto"/>
              <a:cs typeface="Roboto"/>
            </a:endParaRPr>
          </a:p>
          <a:p>
            <a:pPr marL="0" indent="0">
              <a:buNone/>
            </a:pPr>
            <a:endParaRPr lang="en-US" sz="1800" dirty="0"/>
          </a:p>
          <a:p>
            <a:pPr marL="0" indent="0">
              <a:buNone/>
            </a:pPr>
            <a:endParaRPr lang="en-US" sz="1800" dirty="0"/>
          </a:p>
          <a:p>
            <a:pPr marL="0" indent="0">
              <a:buNone/>
            </a:pPr>
            <a:endParaRPr lang="en-US" sz="1800" dirty="0"/>
          </a:p>
          <a:p>
            <a:pPr marL="0" indent="0">
              <a:buFont typeface="Arial"/>
              <a:buChar char="•"/>
            </a:pPr>
            <a:endParaRPr lang="en-US" sz="1800" dirty="0"/>
          </a:p>
          <a:p>
            <a:pPr marL="0" indent="0">
              <a:buNone/>
            </a:pPr>
            <a:endParaRPr lang="en-US" sz="1800" dirty="0"/>
          </a:p>
        </p:txBody>
      </p:sp>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dirty="0">
                <a:latin typeface="Roboto"/>
                <a:ea typeface="Roboto"/>
                <a:cs typeface="Roboto"/>
              </a:rPr>
              <a:t>Project Development</a:t>
            </a:r>
            <a:endParaRPr lang="en-US" dirty="0"/>
          </a:p>
        </p:txBody>
      </p:sp>
    </p:spTree>
    <p:extLst>
      <p:ext uri="{BB962C8B-B14F-4D97-AF65-F5344CB8AC3E}">
        <p14:creationId xmlns:p14="http://schemas.microsoft.com/office/powerpoint/2010/main" val="2130823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202EF4-BE1D-8146-9846-177F3B789037}"/>
              </a:ext>
            </a:extLst>
          </p:cNvPr>
          <p:cNvSpPr>
            <a:spLocks noGrp="1"/>
          </p:cNvSpPr>
          <p:nvPr>
            <p:ph idx="1"/>
          </p:nvPr>
        </p:nvSpPr>
        <p:spPr>
          <a:xfrm>
            <a:off x="381000" y="1215484"/>
            <a:ext cx="11430000" cy="4894760"/>
          </a:xfrm>
        </p:spPr>
        <p:txBody>
          <a:bodyPr vert="horz" lIns="91440" tIns="45720" rIns="91440" bIns="45720" rtlCol="0" anchor="t">
            <a:noAutofit/>
          </a:bodyPr>
          <a:lstStyle/>
          <a:p>
            <a:pPr marL="0" indent="0">
              <a:buNone/>
            </a:pPr>
            <a:r>
              <a:rPr lang="en-US" b="1" u="sng" dirty="0">
                <a:solidFill>
                  <a:schemeClr val="accent2">
                    <a:lumMod val="50000"/>
                  </a:schemeClr>
                </a:solidFill>
                <a:latin typeface="Roboto"/>
                <a:ea typeface="Roboto"/>
                <a:cs typeface="Roboto"/>
              </a:rPr>
              <a:t>Camera Motion:</a:t>
            </a:r>
          </a:p>
          <a:p>
            <a:pPr marL="0" indent="0">
              <a:buNone/>
            </a:pPr>
            <a:endParaRPr lang="en-US" b="1" u="sng" dirty="0">
              <a:solidFill>
                <a:schemeClr val="accent2">
                  <a:lumMod val="50000"/>
                </a:schemeClr>
              </a:solidFill>
              <a:latin typeface="Roboto"/>
              <a:ea typeface="Roboto"/>
              <a:cs typeface="Roboto"/>
            </a:endParaRPr>
          </a:p>
          <a:p>
            <a:pPr marL="342900" indent="-342900">
              <a:buFont typeface="Arial" panose="020B0604020202020204" pitchFamily="34" charset="0"/>
              <a:buAutoNum type="arabicPeriod"/>
            </a:pPr>
            <a:r>
              <a:rPr lang="en-US" sz="1800" b="1" i="1" dirty="0" err="1">
                <a:solidFill>
                  <a:schemeClr val="accent2">
                    <a:lumMod val="50000"/>
                  </a:schemeClr>
                </a:solidFill>
              </a:rPr>
              <a:t>extractFeatures</a:t>
            </a:r>
            <a:r>
              <a:rPr lang="en-US" sz="1800" b="1" i="1" dirty="0">
                <a:solidFill>
                  <a:schemeClr val="accent2">
                    <a:lumMod val="50000"/>
                  </a:schemeClr>
                </a:solidFill>
              </a:rPr>
              <a:t>() </a:t>
            </a:r>
            <a:r>
              <a:rPr lang="en-US" sz="1800" i="1" dirty="0">
                <a:solidFill>
                  <a:schemeClr val="accent2">
                    <a:lumMod val="50000"/>
                  </a:schemeClr>
                </a:solidFill>
              </a:rPr>
              <a:t>–</a:t>
            </a:r>
            <a:r>
              <a:rPr lang="en-US" sz="1800" dirty="0">
                <a:solidFill>
                  <a:schemeClr val="accent2">
                    <a:lumMod val="50000"/>
                  </a:schemeClr>
                </a:solidFill>
              </a:rPr>
              <a:t> Leveraged from Module 4 and 5 Demo Code – feature detection and feature matching. This function find the key points and descriptors with ORB detector for each frame. The demo code are for an outdated version of python and OpenCV, so I had a ton of errors when I tried to run it. Nonetheless, since the framework is already there it wasn’t difficult to find equivalent updated function. The demo code suggested the </a:t>
            </a:r>
            <a:r>
              <a:rPr lang="en-US" sz="1800" i="1" dirty="0">
                <a:solidFill>
                  <a:schemeClr val="accent2">
                    <a:lumMod val="50000"/>
                  </a:schemeClr>
                </a:solidFill>
              </a:rPr>
              <a:t>cv2.SIFT() </a:t>
            </a:r>
            <a:r>
              <a:rPr lang="en-US" sz="1800" dirty="0">
                <a:solidFill>
                  <a:schemeClr val="accent2">
                    <a:lumMod val="50000"/>
                  </a:schemeClr>
                </a:solidFill>
              </a:rPr>
              <a:t>function however this wasn’t working and caused the bunch of error. I ended up using </a:t>
            </a:r>
            <a:r>
              <a:rPr lang="en-US" sz="1800" i="1" dirty="0">
                <a:solidFill>
                  <a:schemeClr val="accent2">
                    <a:lumMod val="50000"/>
                  </a:schemeClr>
                </a:solidFill>
              </a:rPr>
              <a:t>cv2.ORB_create() </a:t>
            </a:r>
            <a:r>
              <a:rPr lang="en-US" sz="1800" dirty="0">
                <a:solidFill>
                  <a:schemeClr val="accent2">
                    <a:lumMod val="50000"/>
                  </a:schemeClr>
                </a:solidFill>
              </a:rPr>
              <a:t>function since it was much faster than the alterative </a:t>
            </a:r>
            <a:r>
              <a:rPr lang="en-US" sz="1800" i="1" dirty="0">
                <a:solidFill>
                  <a:schemeClr val="accent2">
                    <a:lumMod val="50000"/>
                  </a:schemeClr>
                </a:solidFill>
              </a:rPr>
              <a:t>cv2.SIFT_create() </a:t>
            </a:r>
            <a:r>
              <a:rPr lang="en-US" sz="1800" dirty="0">
                <a:solidFill>
                  <a:schemeClr val="accent2">
                    <a:lumMod val="50000"/>
                  </a:schemeClr>
                </a:solidFill>
              </a:rPr>
              <a:t>detector. </a:t>
            </a:r>
          </a:p>
          <a:p>
            <a:pPr marL="342900" indent="-342900">
              <a:buFont typeface="Arial" panose="020B0604020202020204" pitchFamily="34" charset="0"/>
              <a:buAutoNum type="arabicPeriod"/>
            </a:pPr>
            <a:endParaRPr lang="en-US" sz="1800" i="1" dirty="0">
              <a:solidFill>
                <a:schemeClr val="accent2">
                  <a:lumMod val="50000"/>
                </a:schemeClr>
              </a:solidFill>
            </a:endParaRPr>
          </a:p>
          <a:p>
            <a:pPr marL="342900" indent="-342900">
              <a:buFont typeface="Arial" panose="020B0604020202020204" pitchFamily="34" charset="0"/>
              <a:buAutoNum type="arabicPeriod"/>
            </a:pPr>
            <a:r>
              <a:rPr lang="en-US" sz="1800" b="1" i="1" dirty="0" err="1">
                <a:solidFill>
                  <a:schemeClr val="accent2">
                    <a:lumMod val="50000"/>
                  </a:schemeClr>
                </a:solidFill>
              </a:rPr>
              <a:t>findCameraPath</a:t>
            </a:r>
            <a:r>
              <a:rPr lang="en-US" sz="1800" b="1" i="1" dirty="0">
                <a:solidFill>
                  <a:schemeClr val="accent2">
                    <a:lumMod val="50000"/>
                  </a:schemeClr>
                </a:solidFill>
              </a:rPr>
              <a:t>() </a:t>
            </a:r>
            <a:r>
              <a:rPr lang="en-US" sz="1800" i="1" dirty="0">
                <a:solidFill>
                  <a:schemeClr val="accent2">
                    <a:lumMod val="50000"/>
                  </a:schemeClr>
                </a:solidFill>
              </a:rPr>
              <a:t>– </a:t>
            </a:r>
            <a:r>
              <a:rPr lang="en-US" sz="1800" dirty="0">
                <a:solidFill>
                  <a:schemeClr val="accent2">
                    <a:lumMod val="50000"/>
                  </a:schemeClr>
                </a:solidFill>
              </a:rPr>
              <a:t>The paper didn’t explicitly explain how to do this but after looking at a few OpenCV tutorial on feature matching it was clear I needed to look for Affine Transformations between every two consecutive frames. Again, I leverage the Demo code and a few OpenCV tutorial to complete this function. </a:t>
            </a:r>
          </a:p>
          <a:p>
            <a:pPr marL="0" indent="0">
              <a:buNone/>
            </a:pPr>
            <a:r>
              <a:rPr lang="en-US" sz="1800" dirty="0">
                <a:solidFill>
                  <a:schemeClr val="accent2">
                    <a:lumMod val="50000"/>
                  </a:schemeClr>
                </a:solidFill>
              </a:rPr>
              <a:t> </a:t>
            </a:r>
            <a:endParaRPr lang="en-US" sz="1800" i="1" dirty="0">
              <a:solidFill>
                <a:schemeClr val="accent2">
                  <a:lumMod val="50000"/>
                </a:schemeClr>
              </a:solidFill>
            </a:endParaRPr>
          </a:p>
          <a:p>
            <a:pPr marL="800100" lvl="1" indent="-342900">
              <a:buFont typeface="Arial" panose="020B0604020202020204" pitchFamily="34" charset="0"/>
              <a:buAutoNum type="arabicPeriod"/>
            </a:pPr>
            <a:endParaRPr lang="en-US" sz="1800" i="1" dirty="0">
              <a:solidFill>
                <a:schemeClr val="accent2">
                  <a:lumMod val="50000"/>
                </a:schemeClr>
              </a:solidFill>
            </a:endParaRPr>
          </a:p>
          <a:p>
            <a:pPr marL="800100" lvl="1" indent="-342900">
              <a:buFont typeface="Arial" panose="020B0604020202020204" pitchFamily="34" charset="0"/>
              <a:buAutoNum type="arabicPeriod"/>
            </a:pPr>
            <a:endParaRPr lang="en-US" sz="1800" i="1" dirty="0">
              <a:solidFill>
                <a:schemeClr val="accent2">
                  <a:lumMod val="50000"/>
                </a:schemeClr>
              </a:solidFill>
            </a:endParaRPr>
          </a:p>
          <a:p>
            <a:pPr marL="800100" lvl="1" indent="-342900">
              <a:buFont typeface="Arial" panose="020B0604020202020204" pitchFamily="34" charset="0"/>
              <a:buAutoNum type="arabicPeriod"/>
            </a:pPr>
            <a:endParaRPr lang="en-US" sz="1800" i="1" dirty="0">
              <a:solidFill>
                <a:schemeClr val="accent2">
                  <a:lumMod val="50000"/>
                </a:schemeClr>
              </a:solidFill>
            </a:endParaRPr>
          </a:p>
          <a:p>
            <a:pPr marL="800100" lvl="1" indent="-342900">
              <a:buAutoNum type="arabicPeriod"/>
            </a:pPr>
            <a:endParaRPr lang="en-US" sz="1800" dirty="0">
              <a:latin typeface="Roboto"/>
              <a:ea typeface="Roboto"/>
              <a:cs typeface="Roboto"/>
            </a:endParaRPr>
          </a:p>
          <a:p>
            <a:pPr marL="0" indent="0">
              <a:buNone/>
            </a:pPr>
            <a:endParaRPr lang="en-US" sz="1800" dirty="0"/>
          </a:p>
          <a:p>
            <a:pPr marL="0" indent="0">
              <a:buNone/>
            </a:pPr>
            <a:endParaRPr lang="en-US" sz="1800" dirty="0"/>
          </a:p>
          <a:p>
            <a:pPr marL="0" indent="0">
              <a:buNone/>
            </a:pPr>
            <a:endParaRPr lang="en-US" sz="1800" dirty="0"/>
          </a:p>
          <a:p>
            <a:pPr marL="0" indent="0">
              <a:buFont typeface="Arial"/>
              <a:buChar char="•"/>
            </a:pPr>
            <a:endParaRPr lang="en-US" sz="1800" dirty="0"/>
          </a:p>
          <a:p>
            <a:pPr marL="0" indent="0">
              <a:buNone/>
            </a:pPr>
            <a:endParaRPr lang="en-US" sz="1800" dirty="0"/>
          </a:p>
        </p:txBody>
      </p:sp>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dirty="0">
                <a:latin typeface="Roboto"/>
                <a:ea typeface="Roboto"/>
                <a:cs typeface="Roboto"/>
              </a:rPr>
              <a:t>Project Development</a:t>
            </a:r>
            <a:endParaRPr lang="en-US" dirty="0"/>
          </a:p>
        </p:txBody>
      </p:sp>
    </p:spTree>
    <p:extLst>
      <p:ext uri="{BB962C8B-B14F-4D97-AF65-F5344CB8AC3E}">
        <p14:creationId xmlns:p14="http://schemas.microsoft.com/office/powerpoint/2010/main" val="2539820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202EF4-BE1D-8146-9846-177F3B789037}"/>
              </a:ext>
            </a:extLst>
          </p:cNvPr>
          <p:cNvSpPr>
            <a:spLocks noGrp="1"/>
          </p:cNvSpPr>
          <p:nvPr>
            <p:ph idx="1"/>
          </p:nvPr>
        </p:nvSpPr>
        <p:spPr>
          <a:xfrm>
            <a:off x="381000" y="1215484"/>
            <a:ext cx="11430000" cy="4894760"/>
          </a:xfrm>
        </p:spPr>
        <p:txBody>
          <a:bodyPr vert="horz" lIns="91440" tIns="45720" rIns="91440" bIns="45720" rtlCol="0" anchor="t">
            <a:noAutofit/>
          </a:bodyPr>
          <a:lstStyle/>
          <a:p>
            <a:pPr marL="0" indent="0">
              <a:buNone/>
            </a:pPr>
            <a:r>
              <a:rPr lang="en-US" b="1" u="sng" dirty="0">
                <a:solidFill>
                  <a:schemeClr val="accent2">
                    <a:lumMod val="50000"/>
                  </a:schemeClr>
                </a:solidFill>
                <a:latin typeface="Roboto"/>
                <a:ea typeface="Roboto"/>
                <a:cs typeface="Roboto"/>
              </a:rPr>
              <a:t>Path Stabilization and Cropping </a:t>
            </a:r>
            <a:endParaRPr lang="en-US" sz="1800" b="1" u="sng" dirty="0">
              <a:solidFill>
                <a:schemeClr val="accent2">
                  <a:lumMod val="50000"/>
                </a:schemeClr>
              </a:solidFill>
              <a:latin typeface="Roboto"/>
              <a:ea typeface="Roboto"/>
              <a:cs typeface="Roboto"/>
            </a:endParaRPr>
          </a:p>
          <a:p>
            <a:pPr marL="342900" indent="-342900">
              <a:buFont typeface="Arial" panose="020B0604020202020204" pitchFamily="34" charset="0"/>
              <a:buAutoNum type="arabicPeriod"/>
            </a:pPr>
            <a:r>
              <a:rPr lang="en-US" sz="1800" b="1" i="1" dirty="0" err="1">
                <a:solidFill>
                  <a:schemeClr val="accent2">
                    <a:lumMod val="50000"/>
                  </a:schemeClr>
                </a:solidFill>
              </a:rPr>
              <a:t>findOptimalPath</a:t>
            </a:r>
            <a:r>
              <a:rPr lang="en-US" sz="1800" b="1" i="1" dirty="0">
                <a:solidFill>
                  <a:schemeClr val="accent2">
                    <a:lumMod val="50000"/>
                  </a:schemeClr>
                </a:solidFill>
              </a:rPr>
              <a:t>() </a:t>
            </a:r>
            <a:r>
              <a:rPr lang="en-US" sz="1800" i="1" dirty="0">
                <a:solidFill>
                  <a:schemeClr val="accent2">
                    <a:lumMod val="50000"/>
                  </a:schemeClr>
                </a:solidFill>
              </a:rPr>
              <a:t>– </a:t>
            </a:r>
            <a:r>
              <a:rPr lang="en-US" sz="1800" dirty="0">
                <a:solidFill>
                  <a:schemeClr val="accent2">
                    <a:lumMod val="50000"/>
                  </a:schemeClr>
                </a:solidFill>
              </a:rPr>
              <a:t>Needless to say, this is the most important part of the project. Figuring out what to do from the research paper was not an easy task. I had to reread the paper more than 5 times and constantly referencing back for what to do next. I also looked at other research and reference material on Video Stabilization and L1 Optimal Camera Path to understand the equations and variables presented in the paper. I spend roughly 2 weeks on this section of the code alone. I didn’t know about Linear Programming, so I spend a few days trying to get a rough idea of what it is and how to solve optimization problem using it. Luckily, it wasn’t too bad and other students shared on Piazza and Slack that they used CVXPY library to accomplished this LP programming. Finally, I was able to follow the equations from section 2.1 and Algorithm 1 from the paper to set up the objective and constraints to calculate the optimal camera path.  </a:t>
            </a:r>
          </a:p>
          <a:p>
            <a:pPr marL="342900" indent="-342900">
              <a:buFont typeface="Arial" panose="020B0604020202020204" pitchFamily="34" charset="0"/>
              <a:buAutoNum type="arabicPeriod"/>
            </a:pPr>
            <a:r>
              <a:rPr lang="en-US" sz="1800" b="1" i="1" dirty="0" err="1">
                <a:solidFill>
                  <a:schemeClr val="accent2">
                    <a:lumMod val="50000"/>
                  </a:schemeClr>
                </a:solidFill>
              </a:rPr>
              <a:t>graphPaths</a:t>
            </a:r>
            <a:r>
              <a:rPr lang="en-US" sz="1800" b="1" i="1" dirty="0">
                <a:solidFill>
                  <a:schemeClr val="accent2">
                    <a:lumMod val="50000"/>
                  </a:schemeClr>
                </a:solidFill>
              </a:rPr>
              <a:t>()</a:t>
            </a:r>
            <a:r>
              <a:rPr lang="en-US" sz="1800" i="1" dirty="0">
                <a:solidFill>
                  <a:schemeClr val="accent2">
                    <a:lumMod val="50000"/>
                  </a:schemeClr>
                </a:solidFill>
              </a:rPr>
              <a:t> – </a:t>
            </a:r>
            <a:r>
              <a:rPr lang="en-US" sz="1800" dirty="0">
                <a:solidFill>
                  <a:schemeClr val="accent2">
                    <a:lumMod val="50000"/>
                  </a:schemeClr>
                </a:solidFill>
              </a:rPr>
              <a:t>I simply extract the x and y values from the transformation matrix and plot them over the number of frames. I used Matplotlib library to plot my charts. </a:t>
            </a:r>
          </a:p>
          <a:p>
            <a:pPr marL="342900" indent="-342900">
              <a:buFont typeface="Arial" panose="020B0604020202020204" pitchFamily="34" charset="0"/>
              <a:buAutoNum type="arabicPeriod"/>
            </a:pPr>
            <a:r>
              <a:rPr lang="en-US" sz="1800" b="1" i="1" dirty="0" err="1">
                <a:solidFill>
                  <a:schemeClr val="accent2">
                    <a:lumMod val="50000"/>
                  </a:schemeClr>
                </a:solidFill>
              </a:rPr>
              <a:t>applyStabilization</a:t>
            </a:r>
            <a:r>
              <a:rPr lang="en-US" sz="1800" i="1" dirty="0">
                <a:solidFill>
                  <a:schemeClr val="accent2">
                    <a:lumMod val="50000"/>
                  </a:schemeClr>
                </a:solidFill>
              </a:rPr>
              <a:t>() – </a:t>
            </a:r>
            <a:r>
              <a:rPr lang="en-US" sz="1800" dirty="0">
                <a:solidFill>
                  <a:schemeClr val="accent2">
                    <a:lumMod val="50000"/>
                  </a:schemeClr>
                </a:solidFill>
              </a:rPr>
              <a:t>I have less than 2 days to work on this and thus I was not able to produce the best-looking results. The output videos are all less unsteady than their original counterpart, but they are still a bit wobbly. I suspect that I was not able to apply the translation properly onto the original frames. This function output two set of transformed frames. One set has a green rectangle on top and other set is a cropped version without the black border. </a:t>
            </a:r>
          </a:p>
          <a:p>
            <a:pPr marL="342900" indent="-342900">
              <a:buFont typeface="Arial" panose="020B0604020202020204" pitchFamily="34" charset="0"/>
              <a:buAutoNum type="arabicPeriod"/>
            </a:pPr>
            <a:endParaRPr lang="en-US" sz="1400" i="1" dirty="0">
              <a:solidFill>
                <a:schemeClr val="accent2">
                  <a:lumMod val="50000"/>
                </a:schemeClr>
              </a:solidFill>
            </a:endParaRPr>
          </a:p>
          <a:p>
            <a:pPr marL="342900" indent="-342900">
              <a:buFont typeface="Arial" panose="020B0604020202020204" pitchFamily="34" charset="0"/>
              <a:buAutoNum type="arabicPeriod"/>
            </a:pPr>
            <a:endParaRPr lang="en-US" sz="1400" i="1" dirty="0">
              <a:solidFill>
                <a:schemeClr val="accent2">
                  <a:lumMod val="50000"/>
                </a:schemeClr>
              </a:solidFill>
            </a:endParaRPr>
          </a:p>
          <a:p>
            <a:pPr marL="800100" lvl="1" indent="-342900">
              <a:buFont typeface="Arial" panose="020B0604020202020204" pitchFamily="34" charset="0"/>
              <a:buAutoNum type="arabicPeriod"/>
            </a:pPr>
            <a:endParaRPr lang="en-US" sz="1800" i="1" dirty="0">
              <a:solidFill>
                <a:schemeClr val="accent2">
                  <a:lumMod val="50000"/>
                </a:schemeClr>
              </a:solidFill>
            </a:endParaRPr>
          </a:p>
          <a:p>
            <a:pPr marL="800100" lvl="1" indent="-342900">
              <a:buFont typeface="Arial" panose="020B0604020202020204" pitchFamily="34" charset="0"/>
              <a:buAutoNum type="arabicPeriod"/>
            </a:pPr>
            <a:endParaRPr lang="en-US" sz="1800" i="1" dirty="0">
              <a:solidFill>
                <a:schemeClr val="accent2">
                  <a:lumMod val="50000"/>
                </a:schemeClr>
              </a:solidFill>
            </a:endParaRPr>
          </a:p>
          <a:p>
            <a:pPr marL="800100" lvl="1" indent="-342900">
              <a:buFont typeface="Arial" panose="020B0604020202020204" pitchFamily="34" charset="0"/>
              <a:buAutoNum type="arabicPeriod"/>
            </a:pPr>
            <a:endParaRPr lang="en-US" sz="1800" i="1" dirty="0">
              <a:solidFill>
                <a:schemeClr val="accent2">
                  <a:lumMod val="50000"/>
                </a:schemeClr>
              </a:solidFill>
            </a:endParaRPr>
          </a:p>
          <a:p>
            <a:pPr marL="800100" lvl="1" indent="-342900">
              <a:buFont typeface="Arial" panose="020B0604020202020204" pitchFamily="34" charset="0"/>
              <a:buAutoNum type="arabicPeriod"/>
            </a:pPr>
            <a:endParaRPr lang="en-US" sz="1800" i="1" dirty="0">
              <a:solidFill>
                <a:schemeClr val="accent2">
                  <a:lumMod val="50000"/>
                </a:schemeClr>
              </a:solidFill>
            </a:endParaRPr>
          </a:p>
          <a:p>
            <a:pPr marL="800100" lvl="1" indent="-342900">
              <a:buAutoNum type="arabicPeriod"/>
            </a:pPr>
            <a:endParaRPr lang="en-US" sz="1800" dirty="0">
              <a:latin typeface="Roboto"/>
              <a:ea typeface="Roboto"/>
              <a:cs typeface="Roboto"/>
            </a:endParaRPr>
          </a:p>
          <a:p>
            <a:pPr marL="0" indent="0">
              <a:buNone/>
            </a:pPr>
            <a:endParaRPr lang="en-US" sz="1800" dirty="0"/>
          </a:p>
          <a:p>
            <a:pPr marL="0" indent="0">
              <a:buNone/>
            </a:pPr>
            <a:endParaRPr lang="en-US" sz="1800" dirty="0"/>
          </a:p>
          <a:p>
            <a:pPr marL="0" indent="0">
              <a:buNone/>
            </a:pPr>
            <a:endParaRPr lang="en-US" sz="1800" dirty="0"/>
          </a:p>
          <a:p>
            <a:pPr marL="0" indent="0">
              <a:buFont typeface="Arial"/>
              <a:buChar char="•"/>
            </a:pPr>
            <a:endParaRPr lang="en-US" sz="1800" dirty="0"/>
          </a:p>
          <a:p>
            <a:pPr marL="0" indent="0">
              <a:buNone/>
            </a:pPr>
            <a:endParaRPr lang="en-US" sz="1800" dirty="0"/>
          </a:p>
        </p:txBody>
      </p:sp>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dirty="0">
                <a:latin typeface="Roboto"/>
                <a:ea typeface="Roboto"/>
                <a:cs typeface="Roboto"/>
              </a:rPr>
              <a:t>Project Development</a:t>
            </a:r>
            <a:endParaRPr lang="en-US" dirty="0"/>
          </a:p>
        </p:txBody>
      </p:sp>
    </p:spTree>
    <p:extLst>
      <p:ext uri="{BB962C8B-B14F-4D97-AF65-F5344CB8AC3E}">
        <p14:creationId xmlns:p14="http://schemas.microsoft.com/office/powerpoint/2010/main" val="4252784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16BD6-42FC-3E40-B962-0F10C4F216A4}"/>
              </a:ext>
            </a:extLst>
          </p:cNvPr>
          <p:cNvSpPr>
            <a:spLocks noGrp="1"/>
          </p:cNvSpPr>
          <p:nvPr>
            <p:ph type="title"/>
          </p:nvPr>
        </p:nvSpPr>
        <p:spPr/>
        <p:txBody>
          <a:bodyPr/>
          <a:lstStyle/>
          <a:p>
            <a:r>
              <a:rPr lang="en-US" dirty="0">
                <a:latin typeface="Roboto"/>
                <a:ea typeface="Roboto"/>
                <a:cs typeface="Roboto"/>
              </a:rPr>
              <a:t>Project Development</a:t>
            </a:r>
            <a:endParaRPr lang="en-US" dirty="0"/>
          </a:p>
        </p:txBody>
      </p:sp>
      <p:sp>
        <p:nvSpPr>
          <p:cNvPr id="3" name="Content Placeholder 2">
            <a:extLst>
              <a:ext uri="{FF2B5EF4-FFF2-40B4-BE49-F238E27FC236}">
                <a16:creationId xmlns:a16="http://schemas.microsoft.com/office/drawing/2014/main" id="{AE79AF2C-DE67-1047-9A0D-B3978DB8C26D}"/>
              </a:ext>
            </a:extLst>
          </p:cNvPr>
          <p:cNvSpPr>
            <a:spLocks noGrp="1"/>
          </p:cNvSpPr>
          <p:nvPr>
            <p:ph sz="half" idx="1"/>
          </p:nvPr>
        </p:nvSpPr>
        <p:spPr>
          <a:xfrm>
            <a:off x="379048" y="1215482"/>
            <a:ext cx="11430000" cy="5642517"/>
          </a:xfrm>
        </p:spPr>
        <p:txBody>
          <a:bodyPr>
            <a:noAutofit/>
          </a:bodyPr>
          <a:lstStyle/>
          <a:p>
            <a:pPr marL="0" indent="0">
              <a:buNone/>
            </a:pPr>
            <a:r>
              <a:rPr lang="en-US" sz="1800" dirty="0">
                <a:latin typeface="Roboto"/>
                <a:ea typeface="Roboto"/>
                <a:cs typeface="Roboto"/>
              </a:rPr>
              <a:t>2. Both good and failed interim results (from various parts of your work and pipeline). </a:t>
            </a:r>
            <a:endParaRPr lang="en-US" sz="2400" dirty="0"/>
          </a:p>
          <a:p>
            <a:pPr marL="0" indent="0">
              <a:buNone/>
            </a:pPr>
            <a:r>
              <a:rPr lang="en-US" sz="1600" dirty="0">
                <a:solidFill>
                  <a:schemeClr val="accent2">
                    <a:lumMod val="50000"/>
                  </a:schemeClr>
                </a:solidFill>
                <a:latin typeface="Roboto"/>
                <a:ea typeface="Roboto"/>
                <a:cs typeface="Roboto"/>
              </a:rPr>
              <a:t>The good interim result would be the skater video shown in previous slide. The code produced a very good optimal path, and the video is indeed less shaky than the original video. The </a:t>
            </a:r>
            <a:r>
              <a:rPr lang="en-US" sz="1600" i="1" dirty="0" err="1">
                <a:solidFill>
                  <a:schemeClr val="accent2">
                    <a:lumMod val="50000"/>
                  </a:schemeClr>
                </a:solidFill>
              </a:rPr>
              <a:t>graphPaths</a:t>
            </a:r>
            <a:r>
              <a:rPr lang="en-US" sz="1600" dirty="0">
                <a:solidFill>
                  <a:schemeClr val="accent2">
                    <a:lumMod val="50000"/>
                  </a:schemeClr>
                </a:solidFill>
              </a:rPr>
              <a:t>() function was written before the </a:t>
            </a:r>
            <a:r>
              <a:rPr lang="en-US" sz="1600" i="1" dirty="0" err="1">
                <a:solidFill>
                  <a:schemeClr val="accent2">
                    <a:lumMod val="50000"/>
                  </a:schemeClr>
                </a:solidFill>
              </a:rPr>
              <a:t>applyStabilization</a:t>
            </a:r>
            <a:r>
              <a:rPr lang="en-US" sz="1600" dirty="0">
                <a:solidFill>
                  <a:schemeClr val="accent2">
                    <a:lumMod val="50000"/>
                  </a:schemeClr>
                </a:solidFill>
              </a:rPr>
              <a:t>() function to help me visualize the optional path. I was ecstatic when I got the plots working. </a:t>
            </a:r>
          </a:p>
          <a:p>
            <a:pPr marL="0" indent="0">
              <a:buNone/>
            </a:pPr>
            <a:endParaRPr lang="en-US" sz="1600" dirty="0">
              <a:solidFill>
                <a:schemeClr val="accent2">
                  <a:lumMod val="50000"/>
                </a:schemeClr>
              </a:solidFill>
            </a:endParaRPr>
          </a:p>
          <a:p>
            <a:pPr marL="0" indent="0">
              <a:buNone/>
            </a:pPr>
            <a:r>
              <a:rPr lang="en-US" sz="1600" dirty="0">
                <a:solidFill>
                  <a:schemeClr val="accent2">
                    <a:lumMod val="50000"/>
                  </a:schemeClr>
                </a:solidFill>
                <a:latin typeface="Roboto"/>
                <a:ea typeface="Roboto"/>
                <a:cs typeface="Roboto"/>
              </a:rPr>
              <a:t>I mixed up the frame’s width and height multiple time throughout the code and this caused a lot of errors. It took me a long time to debug the code to figure out that was the issue. One of the time was in the Inclusion Constraints in </a:t>
            </a:r>
            <a:r>
              <a:rPr lang="en-US" sz="1600" i="1" dirty="0" err="1">
                <a:solidFill>
                  <a:schemeClr val="accent2">
                    <a:lumMod val="50000"/>
                  </a:schemeClr>
                </a:solidFill>
              </a:rPr>
              <a:t>findOptimalPath</a:t>
            </a:r>
            <a:r>
              <a:rPr lang="en-US" sz="1600" dirty="0">
                <a:solidFill>
                  <a:schemeClr val="accent2">
                    <a:lumMod val="50000"/>
                  </a:schemeClr>
                </a:solidFill>
              </a:rPr>
              <a:t>() and another time was when I was working on the </a:t>
            </a:r>
            <a:r>
              <a:rPr lang="en-US" sz="1600" i="1" dirty="0" err="1">
                <a:solidFill>
                  <a:schemeClr val="accent2">
                    <a:lumMod val="50000"/>
                  </a:schemeClr>
                </a:solidFill>
              </a:rPr>
              <a:t>applyStabilization</a:t>
            </a:r>
            <a:r>
              <a:rPr lang="en-US" sz="1600" dirty="0">
                <a:solidFill>
                  <a:schemeClr val="accent2">
                    <a:lumMod val="50000"/>
                  </a:schemeClr>
                </a:solidFill>
              </a:rPr>
              <a:t>() function</a:t>
            </a:r>
          </a:p>
          <a:p>
            <a:pPr marL="0" indent="0">
              <a:buNone/>
            </a:pPr>
            <a:endParaRPr lang="en-US" sz="1600" dirty="0">
              <a:solidFill>
                <a:schemeClr val="accent2">
                  <a:lumMod val="50000"/>
                </a:schemeClr>
              </a:solidFill>
              <a:latin typeface="Roboto"/>
              <a:ea typeface="Roboto"/>
              <a:cs typeface="Roboto"/>
            </a:endParaRPr>
          </a:p>
          <a:p>
            <a:pPr marL="0" indent="0">
              <a:buNone/>
            </a:pPr>
            <a:r>
              <a:rPr lang="en-US" sz="1600" dirty="0">
                <a:solidFill>
                  <a:schemeClr val="accent2">
                    <a:lumMod val="50000"/>
                  </a:schemeClr>
                </a:solidFill>
                <a:latin typeface="Roboto"/>
                <a:ea typeface="Roboto"/>
                <a:cs typeface="Roboto"/>
              </a:rPr>
              <a:t>I also kept getting “</a:t>
            </a:r>
            <a:r>
              <a:rPr lang="en-US" sz="1600" dirty="0">
                <a:solidFill>
                  <a:srgbClr val="FF0000"/>
                </a:solidFill>
                <a:latin typeface="Roboto"/>
                <a:ea typeface="Roboto"/>
                <a:cs typeface="Roboto"/>
              </a:rPr>
              <a:t>error: (-215:Assertion failed) (type == CV_8U &amp;&amp; </a:t>
            </a:r>
            <a:r>
              <a:rPr lang="en-US" sz="1600" dirty="0" err="1">
                <a:solidFill>
                  <a:srgbClr val="FF0000"/>
                </a:solidFill>
                <a:latin typeface="Roboto"/>
                <a:ea typeface="Roboto"/>
                <a:cs typeface="Roboto"/>
              </a:rPr>
              <a:t>dtype</a:t>
            </a:r>
            <a:r>
              <a:rPr lang="en-US" sz="1600" dirty="0">
                <a:solidFill>
                  <a:srgbClr val="FF0000"/>
                </a:solidFill>
                <a:latin typeface="Roboto"/>
                <a:ea typeface="Roboto"/>
                <a:cs typeface="Roboto"/>
              </a:rPr>
              <a:t> == CV_32S) || </a:t>
            </a:r>
            <a:r>
              <a:rPr lang="en-US" sz="1600" dirty="0" err="1">
                <a:solidFill>
                  <a:srgbClr val="FF0000"/>
                </a:solidFill>
                <a:latin typeface="Roboto"/>
                <a:ea typeface="Roboto"/>
                <a:cs typeface="Roboto"/>
              </a:rPr>
              <a:t>dtype</a:t>
            </a:r>
            <a:r>
              <a:rPr lang="en-US" sz="1600" dirty="0">
                <a:solidFill>
                  <a:srgbClr val="FF0000"/>
                </a:solidFill>
                <a:latin typeface="Roboto"/>
                <a:ea typeface="Roboto"/>
                <a:cs typeface="Roboto"/>
              </a:rPr>
              <a:t> == CV_32F in function '</a:t>
            </a:r>
            <a:r>
              <a:rPr lang="en-US" sz="1600" dirty="0" err="1">
                <a:solidFill>
                  <a:srgbClr val="FF0000"/>
                </a:solidFill>
                <a:latin typeface="Roboto"/>
                <a:ea typeface="Roboto"/>
                <a:cs typeface="Roboto"/>
              </a:rPr>
              <a:t>batchDistance</a:t>
            </a:r>
            <a:r>
              <a:rPr lang="en-US" sz="1600" dirty="0">
                <a:solidFill>
                  <a:srgbClr val="FF0000"/>
                </a:solidFill>
                <a:latin typeface="Roboto"/>
                <a:ea typeface="Roboto"/>
                <a:cs typeface="Roboto"/>
              </a:rPr>
              <a:t>' match</a:t>
            </a:r>
            <a:r>
              <a:rPr lang="en-US" sz="1600" dirty="0">
                <a:solidFill>
                  <a:schemeClr val="accent2">
                    <a:lumMod val="50000"/>
                  </a:schemeClr>
                </a:solidFill>
                <a:latin typeface="Roboto"/>
                <a:ea typeface="Roboto"/>
                <a:cs typeface="Roboto"/>
              </a:rPr>
              <a:t>”. In the beginning it was due to my environment not properly setup in </a:t>
            </a:r>
            <a:r>
              <a:rPr lang="en-US" sz="1600" dirty="0" err="1">
                <a:solidFill>
                  <a:schemeClr val="accent2">
                    <a:lumMod val="50000"/>
                  </a:schemeClr>
                </a:solidFill>
                <a:latin typeface="Roboto"/>
                <a:ea typeface="Roboto"/>
                <a:cs typeface="Roboto"/>
              </a:rPr>
              <a:t>Pycharm</a:t>
            </a:r>
            <a:r>
              <a:rPr lang="en-US" sz="1600" dirty="0">
                <a:solidFill>
                  <a:schemeClr val="accent2">
                    <a:lumMod val="50000"/>
                  </a:schemeClr>
                </a:solidFill>
                <a:latin typeface="Roboto"/>
                <a:ea typeface="Roboto"/>
                <a:cs typeface="Roboto"/>
              </a:rPr>
              <a:t> IDE. I also got a few other OpenCV errors due to this. Later, this turn out to be coming from the </a:t>
            </a:r>
            <a:r>
              <a:rPr lang="en-US" sz="1600" i="1" dirty="0">
                <a:solidFill>
                  <a:schemeClr val="accent2">
                    <a:lumMod val="50000"/>
                  </a:schemeClr>
                </a:solidFill>
                <a:latin typeface="Roboto"/>
                <a:ea typeface="Roboto"/>
                <a:cs typeface="Roboto"/>
              </a:rPr>
              <a:t>cv2.BFMatcher.match</a:t>
            </a:r>
            <a:r>
              <a:rPr lang="en-US" sz="1600" dirty="0">
                <a:solidFill>
                  <a:schemeClr val="accent2">
                    <a:lumMod val="50000"/>
                  </a:schemeClr>
                </a:solidFill>
                <a:latin typeface="Roboto"/>
                <a:ea typeface="Roboto"/>
                <a:cs typeface="Roboto"/>
              </a:rPr>
              <a:t>() function. The reason is because </a:t>
            </a:r>
            <a:r>
              <a:rPr lang="en-US" sz="1600" i="1" dirty="0" err="1">
                <a:solidFill>
                  <a:schemeClr val="accent2">
                    <a:lumMod val="50000"/>
                  </a:schemeClr>
                </a:solidFill>
                <a:latin typeface="Roboto"/>
                <a:ea typeface="Roboto"/>
                <a:cs typeface="Roboto"/>
              </a:rPr>
              <a:t>orb.detectAndCompute</a:t>
            </a:r>
            <a:r>
              <a:rPr lang="en-US" sz="1600" dirty="0">
                <a:solidFill>
                  <a:schemeClr val="accent2">
                    <a:lumMod val="50000"/>
                  </a:schemeClr>
                </a:solidFill>
                <a:latin typeface="Roboto"/>
                <a:ea typeface="Roboto"/>
                <a:cs typeface="Roboto"/>
              </a:rPr>
              <a:t>() was not able to find any key point or descriptor on a frame. After I got the skater video working, I tried to run the code with a video that I took from a concert. The video was apparently too dark, and the orb function was not able to find any features. I didn’t have time to further investigate. But I used this as a baseline and looked for videos I have that have lots of feature so I wouldn’t run into this situation again. </a:t>
            </a:r>
          </a:p>
          <a:p>
            <a:pPr marL="0" indent="0">
              <a:buNone/>
            </a:pPr>
            <a:r>
              <a:rPr lang="en-US" sz="1600" dirty="0">
                <a:solidFill>
                  <a:schemeClr val="accent2">
                    <a:lumMod val="50000"/>
                  </a:schemeClr>
                </a:solidFill>
                <a:latin typeface="Roboto"/>
                <a:ea typeface="Roboto"/>
                <a:cs typeface="Roboto"/>
              </a:rPr>
              <a:t>See GT Box (</a:t>
            </a:r>
            <a:r>
              <a:rPr lang="en-US" sz="1600" dirty="0">
                <a:latin typeface="Roboto"/>
                <a:ea typeface="Roboto"/>
                <a:cs typeface="Roboto"/>
                <a:hlinkClick r:id="rId2"/>
              </a:rPr>
              <a:t>https://gatech.box.com/s/h97a2tm7d2ycz19plw9wsedqmkan8fy7</a:t>
            </a:r>
            <a:r>
              <a:rPr lang="en-US" sz="1600" dirty="0">
                <a:latin typeface="Roboto"/>
                <a:ea typeface="Roboto"/>
                <a:cs typeface="Roboto"/>
              </a:rPr>
              <a:t>) for fail results.</a:t>
            </a:r>
          </a:p>
          <a:p>
            <a:pPr marL="0" indent="0">
              <a:buNone/>
            </a:pPr>
            <a:endParaRPr lang="en-US" sz="1600" dirty="0">
              <a:solidFill>
                <a:schemeClr val="accent2">
                  <a:lumMod val="50000"/>
                </a:schemeClr>
              </a:solidFill>
              <a:latin typeface="Roboto"/>
              <a:ea typeface="Roboto"/>
              <a:cs typeface="Roboto"/>
            </a:endParaRPr>
          </a:p>
          <a:p>
            <a:endParaRPr lang="en-US" sz="1600" dirty="0"/>
          </a:p>
        </p:txBody>
      </p:sp>
    </p:spTree>
    <p:extLst>
      <p:ext uri="{BB962C8B-B14F-4D97-AF65-F5344CB8AC3E}">
        <p14:creationId xmlns:p14="http://schemas.microsoft.com/office/powerpoint/2010/main" val="3465059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D000A-EEC2-0342-93F2-F63931C30301}"/>
              </a:ext>
            </a:extLst>
          </p:cNvPr>
          <p:cNvSpPr>
            <a:spLocks noGrp="1"/>
          </p:cNvSpPr>
          <p:nvPr>
            <p:ph type="title"/>
          </p:nvPr>
        </p:nvSpPr>
        <p:spPr/>
        <p:txBody>
          <a:bodyPr/>
          <a:lstStyle/>
          <a:p>
            <a:r>
              <a:rPr lang="en-US" dirty="0">
                <a:latin typeface="Roboto"/>
                <a:ea typeface="Roboto"/>
                <a:cs typeface="Roboto"/>
              </a:rPr>
              <a:t>Project Development</a:t>
            </a:r>
            <a:endParaRPr lang="en-US" dirty="0"/>
          </a:p>
        </p:txBody>
      </p:sp>
      <p:sp>
        <p:nvSpPr>
          <p:cNvPr id="3" name="Content Placeholder 2">
            <a:extLst>
              <a:ext uri="{FF2B5EF4-FFF2-40B4-BE49-F238E27FC236}">
                <a16:creationId xmlns:a16="http://schemas.microsoft.com/office/drawing/2014/main" id="{088EF7F6-A681-B64C-84FA-E9724F3CFF58}"/>
              </a:ext>
            </a:extLst>
          </p:cNvPr>
          <p:cNvSpPr>
            <a:spLocks noGrp="1"/>
          </p:cNvSpPr>
          <p:nvPr>
            <p:ph sz="half" idx="1"/>
          </p:nvPr>
        </p:nvSpPr>
        <p:spPr>
          <a:xfrm>
            <a:off x="379048" y="1215483"/>
            <a:ext cx="11320262" cy="4961480"/>
          </a:xfrm>
        </p:spPr>
        <p:txBody>
          <a:bodyPr>
            <a:normAutofit lnSpcReduction="10000"/>
          </a:bodyPr>
          <a:lstStyle/>
          <a:p>
            <a:pPr marL="0" indent="0">
              <a:buNone/>
            </a:pPr>
            <a:r>
              <a:rPr lang="en-US" sz="1800" dirty="0">
                <a:latin typeface="Roboto"/>
                <a:ea typeface="Roboto"/>
                <a:cs typeface="Roboto"/>
              </a:rPr>
              <a:t>3. What did you finish? What is not finished?</a:t>
            </a:r>
            <a:endParaRPr lang="en-US" dirty="0"/>
          </a:p>
          <a:p>
            <a:pPr marL="0" indent="0">
              <a:buNone/>
            </a:pPr>
            <a:r>
              <a:rPr lang="en-US" sz="2000" dirty="0">
                <a:solidFill>
                  <a:schemeClr val="accent2">
                    <a:lumMod val="50000"/>
                  </a:schemeClr>
                </a:solidFill>
                <a:latin typeface="Roboto"/>
                <a:ea typeface="Roboto"/>
                <a:cs typeface="Roboto"/>
              </a:rPr>
              <a:t>I finished all the steps in my computational pipeline. I still need more time to polish the </a:t>
            </a:r>
            <a:r>
              <a:rPr lang="en-US" sz="2000" i="1" dirty="0" err="1">
                <a:solidFill>
                  <a:schemeClr val="accent2">
                    <a:lumMod val="50000"/>
                  </a:schemeClr>
                </a:solidFill>
              </a:rPr>
              <a:t>extractFeatures</a:t>
            </a:r>
            <a:r>
              <a:rPr lang="en-US" sz="2000" i="1" dirty="0">
                <a:solidFill>
                  <a:schemeClr val="accent2">
                    <a:lumMod val="50000"/>
                  </a:schemeClr>
                </a:solidFill>
              </a:rPr>
              <a:t>(),  </a:t>
            </a:r>
            <a:r>
              <a:rPr lang="en-US" sz="2000" i="1" dirty="0" err="1">
                <a:solidFill>
                  <a:schemeClr val="accent2">
                    <a:lumMod val="50000"/>
                  </a:schemeClr>
                </a:solidFill>
              </a:rPr>
              <a:t>findCameraPath</a:t>
            </a:r>
            <a:r>
              <a:rPr lang="en-US" sz="2000" i="1" dirty="0">
                <a:solidFill>
                  <a:schemeClr val="accent2">
                    <a:lumMod val="50000"/>
                  </a:schemeClr>
                </a:solidFill>
              </a:rPr>
              <a:t>(), and </a:t>
            </a:r>
            <a:r>
              <a:rPr lang="en-US" sz="2000" i="1" dirty="0" err="1">
                <a:solidFill>
                  <a:schemeClr val="accent2">
                    <a:lumMod val="50000"/>
                  </a:schemeClr>
                </a:solidFill>
              </a:rPr>
              <a:t>applyStabilization</a:t>
            </a:r>
            <a:r>
              <a:rPr lang="en-US" sz="2000" i="1" dirty="0">
                <a:solidFill>
                  <a:schemeClr val="accent2">
                    <a:lumMod val="50000"/>
                  </a:schemeClr>
                </a:solidFill>
              </a:rPr>
              <a:t>() </a:t>
            </a:r>
            <a:r>
              <a:rPr lang="en-US" sz="2000" dirty="0">
                <a:solidFill>
                  <a:schemeClr val="accent2">
                    <a:lumMod val="50000"/>
                  </a:schemeClr>
                </a:solidFill>
              </a:rPr>
              <a:t>functions</a:t>
            </a:r>
            <a:r>
              <a:rPr lang="en-US" sz="2000" i="1" dirty="0">
                <a:solidFill>
                  <a:schemeClr val="accent2">
                    <a:lumMod val="50000"/>
                  </a:schemeClr>
                </a:solidFill>
              </a:rPr>
              <a:t>. </a:t>
            </a:r>
            <a:r>
              <a:rPr lang="en-US" sz="2000" dirty="0">
                <a:solidFill>
                  <a:schemeClr val="accent2">
                    <a:lumMod val="50000"/>
                  </a:schemeClr>
                </a:solidFill>
              </a:rPr>
              <a:t>Currently the code will not work for video with few details. The extract features function will find no key points and descriptors and the code will fail at the find camera path function since no match will be found for that frame and its adjacent frame. I didn’t write any code to handle this and just output an error. The apply stabilization function is not 100% complete. I applied the transformation by calling cv2.warpPerspective but the final video is cropped based on the center points and crop ratio.</a:t>
            </a:r>
            <a:endParaRPr lang="en-US" sz="2000" i="1" dirty="0">
              <a:solidFill>
                <a:schemeClr val="accent2">
                  <a:lumMod val="50000"/>
                </a:schemeClr>
              </a:solidFill>
            </a:endParaRPr>
          </a:p>
          <a:p>
            <a:pPr marL="0" indent="0">
              <a:buNone/>
            </a:pPr>
            <a:r>
              <a:rPr lang="en-US" sz="1800" i="1" dirty="0">
                <a:solidFill>
                  <a:schemeClr val="accent2">
                    <a:lumMod val="50000"/>
                  </a:schemeClr>
                </a:solidFill>
              </a:rPr>
              <a:t> </a:t>
            </a:r>
            <a:endParaRPr lang="en-US" sz="1800" dirty="0">
              <a:latin typeface="Roboto"/>
              <a:ea typeface="Roboto"/>
              <a:cs typeface="Roboto"/>
            </a:endParaRPr>
          </a:p>
          <a:p>
            <a:pPr marL="0" indent="0">
              <a:buNone/>
            </a:pPr>
            <a:r>
              <a:rPr lang="en-US" sz="1800" dirty="0">
                <a:latin typeface="Roboto"/>
                <a:ea typeface="Roboto"/>
                <a:cs typeface="Roboto"/>
              </a:rPr>
              <a:t>4. What would you do differently? Explain.</a:t>
            </a:r>
            <a:endParaRPr lang="en-US" dirty="0"/>
          </a:p>
          <a:p>
            <a:pPr marL="0" indent="0">
              <a:buNone/>
            </a:pPr>
            <a:r>
              <a:rPr lang="en-US" sz="1800" dirty="0">
                <a:solidFill>
                  <a:schemeClr val="accent2">
                    <a:lumMod val="50000"/>
                  </a:schemeClr>
                </a:solidFill>
                <a:latin typeface="Roboto"/>
                <a:ea typeface="Roboto"/>
                <a:cs typeface="Roboto"/>
              </a:rPr>
              <a:t>I didn’t have time to create shaky videos for my inputs. So I just looked through my phone history to find shaky video. The videos I used are from 2016 when I have a Motorola phone with no built-in stabilization video feature like my current Samsung Galaxy Note. Given more time I would had went outside and capture better input videos. </a:t>
            </a:r>
          </a:p>
          <a:p>
            <a:pPr marL="0" indent="0">
              <a:buNone/>
            </a:pPr>
            <a:r>
              <a:rPr lang="en-US" sz="1800" dirty="0">
                <a:solidFill>
                  <a:schemeClr val="accent2">
                    <a:lumMod val="50000"/>
                  </a:schemeClr>
                </a:solidFill>
                <a:latin typeface="Roboto"/>
                <a:ea typeface="Roboto"/>
                <a:cs typeface="Roboto"/>
              </a:rPr>
              <a:t>I would also like to make my code command line compatible. Currently user must go into the main file, </a:t>
            </a:r>
            <a:r>
              <a:rPr lang="en-US" sz="1800" dirty="0" err="1">
                <a:solidFill>
                  <a:schemeClr val="accent2">
                    <a:lumMod val="50000"/>
                  </a:schemeClr>
                </a:solidFill>
              </a:rPr>
              <a:t>final_project.py</a:t>
            </a:r>
            <a:r>
              <a:rPr lang="en-US" sz="1800" dirty="0">
                <a:solidFill>
                  <a:schemeClr val="accent2">
                    <a:lumMod val="50000"/>
                  </a:schemeClr>
                </a:solidFill>
              </a:rPr>
              <a:t>,</a:t>
            </a:r>
            <a:r>
              <a:rPr lang="en-US" sz="1800" dirty="0">
                <a:solidFill>
                  <a:schemeClr val="accent2">
                    <a:lumMod val="50000"/>
                  </a:schemeClr>
                </a:solidFill>
                <a:latin typeface="Roboto"/>
                <a:ea typeface="Roboto"/>
                <a:cs typeface="Roboto"/>
              </a:rPr>
              <a:t> to update the VIDEO variable which stores the name of the input video of interest before running the code. Making the code command line compatible would make it easier to run the code and take in user arguments. </a:t>
            </a:r>
          </a:p>
          <a:p>
            <a:pPr marL="0" indent="0">
              <a:buNone/>
            </a:pPr>
            <a:endParaRPr lang="en-US" sz="1800" dirty="0">
              <a:solidFill>
                <a:schemeClr val="accent2">
                  <a:lumMod val="50000"/>
                </a:schemeClr>
              </a:solidFill>
            </a:endParaRPr>
          </a:p>
          <a:p>
            <a:endParaRPr lang="en-US" dirty="0"/>
          </a:p>
        </p:txBody>
      </p:sp>
    </p:spTree>
    <p:extLst>
      <p:ext uri="{BB962C8B-B14F-4D97-AF65-F5344CB8AC3E}">
        <p14:creationId xmlns:p14="http://schemas.microsoft.com/office/powerpoint/2010/main" val="2118719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202EF4-BE1D-8146-9846-177F3B789037}"/>
              </a:ext>
            </a:extLst>
          </p:cNvPr>
          <p:cNvSpPr>
            <a:spLocks noGrp="1"/>
          </p:cNvSpPr>
          <p:nvPr>
            <p:ph idx="1"/>
          </p:nvPr>
        </p:nvSpPr>
        <p:spPr>
          <a:xfrm>
            <a:off x="381000" y="1215484"/>
            <a:ext cx="11430000" cy="5470256"/>
          </a:xfrm>
        </p:spPr>
        <p:txBody>
          <a:bodyPr vert="horz" lIns="91440" tIns="45720" rIns="91440" bIns="45720" rtlCol="0" anchor="t">
            <a:normAutofit/>
          </a:bodyPr>
          <a:lstStyle/>
          <a:p>
            <a:pPr>
              <a:buNone/>
            </a:pPr>
            <a:r>
              <a:rPr lang="en-US" sz="1800" b="1" dirty="0">
                <a:latin typeface="Roboto"/>
                <a:ea typeface="Roboto"/>
                <a:cs typeface="Roboto"/>
              </a:rPr>
              <a:t>Walk through your code functions. You MUST: </a:t>
            </a:r>
            <a:endParaRPr lang="en-US" dirty="0"/>
          </a:p>
          <a:p>
            <a:pPr>
              <a:buFont typeface="Arial"/>
              <a:buChar char="•"/>
            </a:pPr>
            <a:r>
              <a:rPr lang="en-US" sz="1800" u="sng" dirty="0">
                <a:latin typeface="Roboto"/>
                <a:ea typeface="Roboto"/>
                <a:cs typeface="Roboto"/>
              </a:rPr>
              <a:t>Show </a:t>
            </a:r>
            <a:r>
              <a:rPr lang="en-US" sz="1800" dirty="0">
                <a:latin typeface="Roboto"/>
                <a:ea typeface="Roboto"/>
                <a:cs typeface="Roboto"/>
              </a:rPr>
              <a:t>and </a:t>
            </a:r>
            <a:r>
              <a:rPr lang="en-US" sz="1800" u="sng" dirty="0">
                <a:latin typeface="Roboto"/>
                <a:ea typeface="Roboto"/>
                <a:cs typeface="Roboto"/>
              </a:rPr>
              <a:t>discuss</a:t>
            </a:r>
            <a:r>
              <a:rPr lang="en-US" sz="1800" dirty="0">
                <a:latin typeface="Roboto"/>
                <a:ea typeface="Roboto"/>
                <a:cs typeface="Roboto"/>
              </a:rPr>
              <a:t> code snippets. Explain the </a:t>
            </a:r>
            <a:r>
              <a:rPr lang="en-US" sz="1800" u="sng" dirty="0">
                <a:latin typeface="Roboto"/>
                <a:ea typeface="Roboto"/>
                <a:cs typeface="Roboto"/>
              </a:rPr>
              <a:t>purpose</a:t>
            </a:r>
            <a:r>
              <a:rPr lang="en-US" sz="1800" dirty="0">
                <a:latin typeface="Roboto"/>
                <a:ea typeface="Roboto"/>
                <a:cs typeface="Roboto"/>
              </a:rPr>
              <a:t> of the code that you are presenting.</a:t>
            </a:r>
            <a:endParaRPr lang="en-US" dirty="0"/>
          </a:p>
          <a:p>
            <a:pPr marL="0" indent="0">
              <a:buNone/>
            </a:pPr>
            <a:endParaRPr lang="en-US" sz="1800" dirty="0">
              <a:latin typeface="Roboto"/>
              <a:ea typeface="Roboto"/>
              <a:cs typeface="Roboto"/>
            </a:endParaRPr>
          </a:p>
          <a:p>
            <a:pPr>
              <a:buFont typeface="Arial"/>
              <a:buChar char="•"/>
            </a:pPr>
            <a:r>
              <a:rPr lang="en-US" sz="1800" u="sng" dirty="0">
                <a:latin typeface="Roboto"/>
                <a:ea typeface="Roboto"/>
                <a:cs typeface="Roboto"/>
              </a:rPr>
              <a:t>Explain the major algorithms. </a:t>
            </a:r>
            <a:r>
              <a:rPr lang="en-US" sz="1800" dirty="0">
                <a:latin typeface="Roboto"/>
                <a:ea typeface="Roboto"/>
                <a:cs typeface="Roboto"/>
              </a:rPr>
              <a:t> If you used them, show that you understand them in your own words. Do </a:t>
            </a:r>
            <a:r>
              <a:rPr lang="en-US" sz="1800" b="1" dirty="0">
                <a:latin typeface="Roboto"/>
                <a:ea typeface="Roboto"/>
                <a:cs typeface="Roboto"/>
              </a:rPr>
              <a:t>NOT</a:t>
            </a:r>
            <a:r>
              <a:rPr lang="en-US" sz="1800" dirty="0">
                <a:latin typeface="Roboto"/>
                <a:ea typeface="Roboto"/>
                <a:cs typeface="Roboto"/>
              </a:rPr>
              <a:t> copy from the technical papers.</a:t>
            </a:r>
            <a:endParaRPr lang="en-US" dirty="0"/>
          </a:p>
          <a:p>
            <a:pPr marL="0" indent="0">
              <a:buNone/>
            </a:pPr>
            <a:endParaRPr lang="en-US" dirty="0"/>
          </a:p>
          <a:p>
            <a:pPr marL="0" indent="0">
              <a:buNone/>
            </a:pPr>
            <a:endParaRPr lang="en-US" dirty="0"/>
          </a:p>
        </p:txBody>
      </p:sp>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a:latin typeface="Roboto"/>
                <a:ea typeface="Roboto"/>
                <a:cs typeface="Roboto"/>
              </a:rPr>
              <a:t>Computation: Discussion of Code Functions</a:t>
            </a:r>
            <a:endParaRPr lang="en-US"/>
          </a:p>
        </p:txBody>
      </p:sp>
    </p:spTree>
    <p:extLst>
      <p:ext uri="{BB962C8B-B14F-4D97-AF65-F5344CB8AC3E}">
        <p14:creationId xmlns:p14="http://schemas.microsoft.com/office/powerpoint/2010/main" val="310985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8DF51-18E3-D446-AAAE-6C7217EEB610}"/>
              </a:ext>
            </a:extLst>
          </p:cNvPr>
          <p:cNvSpPr>
            <a:spLocks noGrp="1"/>
          </p:cNvSpPr>
          <p:nvPr>
            <p:ph type="title"/>
          </p:nvPr>
        </p:nvSpPr>
        <p:spPr/>
        <p:txBody>
          <a:bodyPr/>
          <a:lstStyle/>
          <a:p>
            <a:r>
              <a:rPr lang="en-US" dirty="0"/>
              <a:t>Find Original Camera Path</a:t>
            </a:r>
          </a:p>
        </p:txBody>
      </p:sp>
      <p:pic>
        <p:nvPicPr>
          <p:cNvPr id="5" name="Content Placeholder 4">
            <a:extLst>
              <a:ext uri="{FF2B5EF4-FFF2-40B4-BE49-F238E27FC236}">
                <a16:creationId xmlns:a16="http://schemas.microsoft.com/office/drawing/2014/main" id="{A8E79D06-1968-8F4A-AFB0-E01631507641}"/>
              </a:ext>
            </a:extLst>
          </p:cNvPr>
          <p:cNvPicPr>
            <a:picLocks noGrp="1" noChangeAspect="1"/>
          </p:cNvPicPr>
          <p:nvPr>
            <p:ph sz="half" idx="2"/>
          </p:nvPr>
        </p:nvPicPr>
        <p:blipFill>
          <a:blip r:embed="rId2"/>
          <a:stretch>
            <a:fillRect/>
          </a:stretch>
        </p:blipFill>
        <p:spPr>
          <a:xfrm>
            <a:off x="1282657" y="1201142"/>
            <a:ext cx="4592321" cy="3283398"/>
          </a:xfrm>
          <a:prstGeom prst="rect">
            <a:avLst/>
          </a:prstGeom>
        </p:spPr>
      </p:pic>
      <p:pic>
        <p:nvPicPr>
          <p:cNvPr id="6" name="Picture 5">
            <a:extLst>
              <a:ext uri="{FF2B5EF4-FFF2-40B4-BE49-F238E27FC236}">
                <a16:creationId xmlns:a16="http://schemas.microsoft.com/office/drawing/2014/main" id="{CA2DEEE9-5C12-614E-B968-B92F3D12E5D5}"/>
              </a:ext>
            </a:extLst>
          </p:cNvPr>
          <p:cNvPicPr>
            <a:picLocks noChangeAspect="1"/>
          </p:cNvPicPr>
          <p:nvPr/>
        </p:nvPicPr>
        <p:blipFill>
          <a:blip r:embed="rId3"/>
          <a:stretch>
            <a:fillRect/>
          </a:stretch>
        </p:blipFill>
        <p:spPr>
          <a:xfrm>
            <a:off x="6384414" y="1191673"/>
            <a:ext cx="4356192" cy="3283398"/>
          </a:xfrm>
          <a:prstGeom prst="rect">
            <a:avLst/>
          </a:prstGeom>
        </p:spPr>
      </p:pic>
      <p:pic>
        <p:nvPicPr>
          <p:cNvPr id="3" name="Picture 2">
            <a:extLst>
              <a:ext uri="{FF2B5EF4-FFF2-40B4-BE49-F238E27FC236}">
                <a16:creationId xmlns:a16="http://schemas.microsoft.com/office/drawing/2014/main" id="{F93B1CF1-5D66-5346-A6D2-2F0F40BFC3EC}"/>
              </a:ext>
            </a:extLst>
          </p:cNvPr>
          <p:cNvPicPr>
            <a:picLocks noChangeAspect="1"/>
          </p:cNvPicPr>
          <p:nvPr/>
        </p:nvPicPr>
        <p:blipFill>
          <a:blip r:embed="rId4"/>
          <a:stretch>
            <a:fillRect/>
          </a:stretch>
        </p:blipFill>
        <p:spPr>
          <a:xfrm>
            <a:off x="7058526" y="4841794"/>
            <a:ext cx="3962487" cy="1248455"/>
          </a:xfrm>
          <a:prstGeom prst="rect">
            <a:avLst/>
          </a:prstGeom>
        </p:spPr>
      </p:pic>
      <p:sp>
        <p:nvSpPr>
          <p:cNvPr id="4" name="TextBox 3">
            <a:extLst>
              <a:ext uri="{FF2B5EF4-FFF2-40B4-BE49-F238E27FC236}">
                <a16:creationId xmlns:a16="http://schemas.microsoft.com/office/drawing/2014/main" id="{E96D2085-6923-924A-A95E-3CBAB2C36718}"/>
              </a:ext>
            </a:extLst>
          </p:cNvPr>
          <p:cNvSpPr txBox="1"/>
          <p:nvPr/>
        </p:nvSpPr>
        <p:spPr>
          <a:xfrm>
            <a:off x="7937454" y="4631078"/>
            <a:ext cx="2210890" cy="338554"/>
          </a:xfrm>
          <a:prstGeom prst="rect">
            <a:avLst/>
          </a:prstGeom>
          <a:noFill/>
        </p:spPr>
        <p:txBody>
          <a:bodyPr wrap="square" rtlCol="0">
            <a:spAutoFit/>
          </a:bodyPr>
          <a:lstStyle/>
          <a:p>
            <a:r>
              <a:rPr lang="en-US" sz="1600" dirty="0">
                <a:solidFill>
                  <a:schemeClr val="accent2">
                    <a:lumMod val="50000"/>
                  </a:schemeClr>
                </a:solidFill>
              </a:rPr>
              <a:t>Affine Transformation</a:t>
            </a:r>
          </a:p>
        </p:txBody>
      </p:sp>
      <p:sp>
        <p:nvSpPr>
          <p:cNvPr id="7" name="TextBox 6">
            <a:extLst>
              <a:ext uri="{FF2B5EF4-FFF2-40B4-BE49-F238E27FC236}">
                <a16:creationId xmlns:a16="http://schemas.microsoft.com/office/drawing/2014/main" id="{182219AE-122B-8849-AF49-31A1B441D2C6}"/>
              </a:ext>
            </a:extLst>
          </p:cNvPr>
          <p:cNvSpPr txBox="1"/>
          <p:nvPr/>
        </p:nvSpPr>
        <p:spPr>
          <a:xfrm>
            <a:off x="381001" y="4653571"/>
            <a:ext cx="6371491" cy="2031325"/>
          </a:xfrm>
          <a:prstGeom prst="rect">
            <a:avLst/>
          </a:prstGeom>
          <a:noFill/>
        </p:spPr>
        <p:txBody>
          <a:bodyPr wrap="square" rtlCol="0">
            <a:spAutoFit/>
          </a:bodyPr>
          <a:lstStyle/>
          <a:p>
            <a:r>
              <a:rPr lang="en-US" dirty="0">
                <a:solidFill>
                  <a:schemeClr val="accent2">
                    <a:lumMod val="50000"/>
                  </a:schemeClr>
                </a:solidFill>
              </a:rPr>
              <a:t>To find the camera path, I need to find the transformation between each frame, frame 1 to n. First, I need to extract features (key points and descriptors) from each frame using the </a:t>
            </a:r>
            <a:r>
              <a:rPr lang="en-US" i="1" dirty="0" err="1">
                <a:solidFill>
                  <a:schemeClr val="accent2">
                    <a:lumMod val="50000"/>
                  </a:schemeClr>
                </a:solidFill>
              </a:rPr>
              <a:t>extractFeatures</a:t>
            </a:r>
            <a:r>
              <a:rPr lang="en-US" dirty="0">
                <a:solidFill>
                  <a:schemeClr val="accent2">
                    <a:lumMod val="50000"/>
                  </a:schemeClr>
                </a:solidFill>
              </a:rPr>
              <a:t>() function and ORB detector. Those features are then pass into the </a:t>
            </a:r>
            <a:r>
              <a:rPr lang="en-US" i="1" dirty="0" err="1">
                <a:solidFill>
                  <a:schemeClr val="accent2">
                    <a:lumMod val="50000"/>
                  </a:schemeClr>
                </a:solidFill>
              </a:rPr>
              <a:t>findCameraPath</a:t>
            </a:r>
            <a:r>
              <a:rPr lang="en-US" dirty="0">
                <a:solidFill>
                  <a:schemeClr val="accent2">
                    <a:lumMod val="50000"/>
                  </a:schemeClr>
                </a:solidFill>
              </a:rPr>
              <a:t>() function. This function compare every two adjacent frames to find the affine transformation, </a:t>
            </a:r>
            <a:r>
              <a:rPr lang="en-US" dirty="0" err="1">
                <a:solidFill>
                  <a:schemeClr val="accent2">
                    <a:lumMod val="50000"/>
                  </a:schemeClr>
                </a:solidFill>
              </a:rPr>
              <a:t>homography</a:t>
            </a:r>
            <a:r>
              <a:rPr lang="en-US" dirty="0">
                <a:solidFill>
                  <a:schemeClr val="accent2">
                    <a:lumMod val="50000"/>
                  </a:schemeClr>
                </a:solidFill>
              </a:rPr>
              <a:t>, between them. </a:t>
            </a:r>
          </a:p>
        </p:txBody>
      </p:sp>
      <p:sp>
        <p:nvSpPr>
          <p:cNvPr id="8" name="TextBox 7">
            <a:extLst>
              <a:ext uri="{FF2B5EF4-FFF2-40B4-BE49-F238E27FC236}">
                <a16:creationId xmlns:a16="http://schemas.microsoft.com/office/drawing/2014/main" id="{C36BBBBA-DE15-6B46-B843-C1D329C60288}"/>
              </a:ext>
            </a:extLst>
          </p:cNvPr>
          <p:cNvSpPr txBox="1"/>
          <p:nvPr/>
        </p:nvSpPr>
        <p:spPr>
          <a:xfrm>
            <a:off x="6550333" y="6078636"/>
            <a:ext cx="4470680" cy="830997"/>
          </a:xfrm>
          <a:prstGeom prst="rect">
            <a:avLst/>
          </a:prstGeom>
          <a:noFill/>
        </p:spPr>
        <p:txBody>
          <a:bodyPr wrap="square" rtlCol="0">
            <a:spAutoFit/>
          </a:bodyPr>
          <a:lstStyle/>
          <a:p>
            <a:r>
              <a:rPr lang="en-US" sz="800" dirty="0">
                <a:solidFill>
                  <a:schemeClr val="bg1">
                    <a:lumMod val="65000"/>
                  </a:schemeClr>
                </a:solidFill>
              </a:rPr>
              <a:t>References:</a:t>
            </a:r>
          </a:p>
          <a:p>
            <a:pPr marL="171450" indent="-171450">
              <a:buFontTx/>
              <a:buChar char="-"/>
            </a:pPr>
            <a:r>
              <a:rPr lang="en-US" sz="800" dirty="0">
                <a:solidFill>
                  <a:schemeClr val="bg1">
                    <a:lumMod val="65000"/>
                  </a:schemeClr>
                </a:solidFill>
              </a:rPr>
              <a:t>Module 4 and 5 Demo Code – feature detection, feature matching, and image transforms</a:t>
            </a:r>
          </a:p>
          <a:p>
            <a:pPr marL="171450" indent="-171450">
              <a:buFontTx/>
              <a:buChar char="-"/>
            </a:pPr>
            <a:r>
              <a:rPr lang="en-US" sz="800" dirty="0">
                <a:solidFill>
                  <a:schemeClr val="bg1">
                    <a:lumMod val="65000"/>
                  </a:schemeClr>
                </a:solidFill>
              </a:rPr>
              <a:t>A3 </a:t>
            </a:r>
            <a:r>
              <a:rPr lang="en-US" sz="800" dirty="0">
                <a:solidFill>
                  <a:schemeClr val="bg1">
                    <a:lumMod val="65000"/>
                  </a:schemeClr>
                </a:solidFill>
                <a:hlinkClick r:id="rId5">
                  <a:extLst>
                    <a:ext uri="{A12FA001-AC4F-418D-AE19-62706E023703}">
                      <ahyp:hlinkClr xmlns:ahyp="http://schemas.microsoft.com/office/drawing/2018/hyperlinkcolor" val="tx"/>
                    </a:ext>
                  </a:extLst>
                </a:hlinkClick>
              </a:rPr>
              <a:t>–</a:t>
            </a:r>
            <a:r>
              <a:rPr lang="en-US" sz="800" dirty="0">
                <a:solidFill>
                  <a:schemeClr val="bg1">
                    <a:lumMod val="65000"/>
                  </a:schemeClr>
                </a:solidFill>
              </a:rPr>
              <a:t> Panorama</a:t>
            </a:r>
          </a:p>
          <a:p>
            <a:pPr marL="171450" indent="-171450">
              <a:buFontTx/>
              <a:buChar char="-"/>
            </a:pPr>
            <a:r>
              <a:rPr lang="en-US" sz="800" dirty="0">
                <a:solidFill>
                  <a:srgbClr val="0563C1"/>
                </a:solidFill>
                <a:hlinkClick r:id="rId5">
                  <a:extLst>
                    <a:ext uri="{A12FA001-AC4F-418D-AE19-62706E023703}">
                      <ahyp:hlinkClr xmlns:ahyp="http://schemas.microsoft.com/office/drawing/2018/hyperlinkcolor" val="tx"/>
                    </a:ext>
                  </a:extLst>
                </a:hlinkClick>
              </a:rPr>
              <a:t>https://docs.opencv.org/master/dc/dc3/tutorial_py_matcher.</a:t>
            </a:r>
            <a:r>
              <a:rPr lang="en-US" sz="800" dirty="0">
                <a:solidFill>
                  <a:schemeClr val="bg1">
                    <a:lumMod val="65000"/>
                  </a:schemeClr>
                </a:solidFill>
                <a:hlinkClick r:id="rId5">
                  <a:extLst>
                    <a:ext uri="{A12FA001-AC4F-418D-AE19-62706E023703}">
                      <ahyp:hlinkClr xmlns:ahyp="http://schemas.microsoft.com/office/drawing/2018/hyperlinkcolor" val="tx"/>
                    </a:ext>
                  </a:extLst>
                </a:hlinkClick>
              </a:rPr>
              <a:t>html</a:t>
            </a:r>
            <a:endParaRPr lang="en-US" sz="800" dirty="0">
              <a:solidFill>
                <a:schemeClr val="bg1">
                  <a:lumMod val="65000"/>
                </a:schemeClr>
              </a:solidFill>
            </a:endParaRPr>
          </a:p>
          <a:p>
            <a:pPr marL="171450" indent="-171450">
              <a:buFontTx/>
              <a:buChar char="-"/>
            </a:pPr>
            <a:r>
              <a:rPr lang="en-US" sz="800" dirty="0">
                <a:solidFill>
                  <a:srgbClr val="0563C1"/>
                </a:solidFill>
                <a:hlinkClick r:id="rId6">
                  <a:extLst>
                    <a:ext uri="{A12FA001-AC4F-418D-AE19-62706E023703}">
                      <ahyp:hlinkClr xmlns:ahyp="http://schemas.microsoft.com/office/drawing/2018/hyperlinkcolor" val="tx"/>
                    </a:ext>
                  </a:extLst>
                </a:hlinkClick>
              </a:rPr>
              <a:t>https://docs.opencv.org/master/d1/de0/tutorial_py_feature_homography.</a:t>
            </a:r>
            <a:r>
              <a:rPr lang="en-US" sz="800" dirty="0">
                <a:solidFill>
                  <a:schemeClr val="bg1">
                    <a:lumMod val="65000"/>
                  </a:schemeClr>
                </a:solidFill>
                <a:hlinkClick r:id="rId6">
                  <a:extLst>
                    <a:ext uri="{A12FA001-AC4F-418D-AE19-62706E023703}">
                      <ahyp:hlinkClr xmlns:ahyp="http://schemas.microsoft.com/office/drawing/2018/hyperlinkcolor" val="tx"/>
                    </a:ext>
                  </a:extLst>
                </a:hlinkClick>
              </a:rPr>
              <a:t>html</a:t>
            </a:r>
            <a:endParaRPr lang="en-US" sz="800" dirty="0">
              <a:solidFill>
                <a:schemeClr val="bg1">
                  <a:lumMod val="65000"/>
                </a:schemeClr>
              </a:solidFill>
            </a:endParaRPr>
          </a:p>
          <a:p>
            <a:pPr marL="171450" indent="-171450">
              <a:buFontTx/>
              <a:buChar char="-"/>
            </a:pPr>
            <a:endParaRPr lang="en-US" sz="800" dirty="0">
              <a:solidFill>
                <a:schemeClr val="bg1">
                  <a:lumMod val="65000"/>
                </a:schemeClr>
              </a:solidFill>
            </a:endParaRPr>
          </a:p>
        </p:txBody>
      </p:sp>
    </p:spTree>
    <p:extLst>
      <p:ext uri="{BB962C8B-B14F-4D97-AF65-F5344CB8AC3E}">
        <p14:creationId xmlns:p14="http://schemas.microsoft.com/office/powerpoint/2010/main" val="4272839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C7DDF-1992-2F49-B51E-94532A7D1172}"/>
              </a:ext>
            </a:extLst>
          </p:cNvPr>
          <p:cNvSpPr>
            <a:spLocks noGrp="1"/>
          </p:cNvSpPr>
          <p:nvPr>
            <p:ph type="title"/>
          </p:nvPr>
        </p:nvSpPr>
        <p:spPr/>
        <p:txBody>
          <a:bodyPr/>
          <a:lstStyle/>
          <a:p>
            <a:r>
              <a:rPr lang="en-US" dirty="0"/>
              <a:t>Find Optimal Path - Setup and Objective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D6B6F2-6538-B241-82FE-11529E16B7D6}"/>
                  </a:ext>
                </a:extLst>
              </p:cNvPr>
              <p:cNvSpPr>
                <a:spLocks noGrp="1"/>
              </p:cNvSpPr>
              <p:nvPr>
                <p:ph sz="half" idx="1"/>
              </p:nvPr>
            </p:nvSpPr>
            <p:spPr>
              <a:xfrm>
                <a:off x="379049" y="1082751"/>
                <a:ext cx="4987430" cy="659786"/>
              </a:xfrm>
            </p:spPr>
            <p:txBody>
              <a:bodyPr>
                <a:noAutofit/>
              </a:bodyPr>
              <a:lstStyle/>
              <a:p>
                <a:pPr marL="0" indent="0">
                  <a:buNone/>
                </a:pPr>
                <a:r>
                  <a:rPr lang="en-US" sz="1400" dirty="0">
                    <a:solidFill>
                      <a:schemeClr val="accent2">
                        <a:lumMod val="50000"/>
                      </a:schemeClr>
                    </a:solidFill>
                  </a:rPr>
                  <a:t>The research paper presented the following linear programming problem and algorithm to solve for the optimal camera path, </a:t>
                </a:r>
                <a14:m>
                  <m:oMath xmlns:m="http://schemas.openxmlformats.org/officeDocument/2006/math">
                    <m:r>
                      <a:rPr lang="en-US" sz="1400" b="1" i="1" smtClean="0">
                        <a:solidFill>
                          <a:schemeClr val="accent2">
                            <a:lumMod val="50000"/>
                          </a:schemeClr>
                        </a:solidFill>
                        <a:latin typeface="Cambria Math" panose="02040503050406030204" pitchFamily="18" charset="0"/>
                      </a:rPr>
                      <m:t>𝑷</m:t>
                    </m:r>
                    <m:d>
                      <m:dPr>
                        <m:ctrlPr>
                          <a:rPr lang="en-US" sz="1400" b="1" i="1" smtClean="0">
                            <a:solidFill>
                              <a:schemeClr val="accent2">
                                <a:lumMod val="50000"/>
                              </a:schemeClr>
                            </a:solidFill>
                            <a:latin typeface="Cambria Math" panose="02040503050406030204" pitchFamily="18" charset="0"/>
                          </a:rPr>
                        </m:ctrlPr>
                      </m:dPr>
                      <m:e>
                        <m:r>
                          <a:rPr lang="en-US" sz="1400" b="1" i="1" smtClean="0">
                            <a:solidFill>
                              <a:schemeClr val="accent2">
                                <a:lumMod val="50000"/>
                              </a:schemeClr>
                            </a:solidFill>
                            <a:latin typeface="Cambria Math" panose="02040503050406030204" pitchFamily="18" charset="0"/>
                          </a:rPr>
                          <m:t>𝒕</m:t>
                        </m:r>
                      </m:e>
                    </m:d>
                    <m:r>
                      <a:rPr lang="en-US" sz="1400" b="1" i="1" smtClean="0">
                        <a:solidFill>
                          <a:schemeClr val="accent2">
                            <a:lumMod val="50000"/>
                          </a:schemeClr>
                        </a:solidFill>
                        <a:latin typeface="Cambria Math" panose="02040503050406030204" pitchFamily="18" charset="0"/>
                      </a:rPr>
                      <m:t>=</m:t>
                    </m:r>
                    <m:sSup>
                      <m:sSupPr>
                        <m:ctrlPr>
                          <a:rPr lang="en-US" sz="1400" b="1" i="1" smtClean="0">
                            <a:solidFill>
                              <a:schemeClr val="accent2">
                                <a:lumMod val="50000"/>
                              </a:schemeClr>
                            </a:solidFill>
                            <a:latin typeface="Cambria Math" panose="02040503050406030204" pitchFamily="18" charset="0"/>
                          </a:rPr>
                        </m:ctrlPr>
                      </m:sSupPr>
                      <m:e>
                        <m:d>
                          <m:dPr>
                            <m:ctrlPr>
                              <a:rPr lang="en-US" sz="1400" b="1" i="1" smtClean="0">
                                <a:solidFill>
                                  <a:schemeClr val="accent2">
                                    <a:lumMod val="50000"/>
                                  </a:schemeClr>
                                </a:solidFill>
                                <a:latin typeface="Cambria Math" panose="02040503050406030204" pitchFamily="18" charset="0"/>
                              </a:rPr>
                            </m:ctrlPr>
                          </m:dPr>
                          <m:e>
                            <m:r>
                              <a:rPr lang="en-US" sz="1400" b="1" i="1" smtClean="0">
                                <a:solidFill>
                                  <a:schemeClr val="accent2">
                                    <a:lumMod val="50000"/>
                                  </a:schemeClr>
                                </a:solidFill>
                                <a:latin typeface="Cambria Math" panose="02040503050406030204" pitchFamily="18" charset="0"/>
                              </a:rPr>
                              <m:t>𝒕𝒙</m:t>
                            </m:r>
                            <m:r>
                              <a:rPr lang="en-US" sz="1400" b="1" i="1" smtClean="0">
                                <a:solidFill>
                                  <a:schemeClr val="accent2">
                                    <a:lumMod val="50000"/>
                                  </a:schemeClr>
                                </a:solidFill>
                                <a:latin typeface="Cambria Math" panose="02040503050406030204" pitchFamily="18" charset="0"/>
                              </a:rPr>
                              <m:t>, </m:t>
                            </m:r>
                            <m:r>
                              <a:rPr lang="en-US" sz="1400" b="1" i="1" smtClean="0">
                                <a:solidFill>
                                  <a:schemeClr val="accent2">
                                    <a:lumMod val="50000"/>
                                  </a:schemeClr>
                                </a:solidFill>
                                <a:latin typeface="Cambria Math" panose="02040503050406030204" pitchFamily="18" charset="0"/>
                              </a:rPr>
                              <m:t>𝒕𝒚</m:t>
                            </m:r>
                            <m:r>
                              <a:rPr lang="en-US" sz="1400" b="1" i="1" smtClean="0">
                                <a:solidFill>
                                  <a:schemeClr val="accent2">
                                    <a:lumMod val="50000"/>
                                  </a:schemeClr>
                                </a:solidFill>
                                <a:latin typeface="Cambria Math" panose="02040503050406030204" pitchFamily="18" charset="0"/>
                              </a:rPr>
                              <m:t>, </m:t>
                            </m:r>
                            <m:r>
                              <a:rPr lang="en-US" sz="1400" b="1" i="1" smtClean="0">
                                <a:solidFill>
                                  <a:schemeClr val="accent2">
                                    <a:lumMod val="50000"/>
                                  </a:schemeClr>
                                </a:solidFill>
                                <a:latin typeface="Cambria Math" panose="02040503050406030204" pitchFamily="18" charset="0"/>
                              </a:rPr>
                              <m:t>𝒂</m:t>
                            </m:r>
                            <m:r>
                              <a:rPr lang="en-US" sz="1400" b="1" i="1" smtClean="0">
                                <a:solidFill>
                                  <a:schemeClr val="accent2">
                                    <a:lumMod val="50000"/>
                                  </a:schemeClr>
                                </a:solidFill>
                                <a:latin typeface="Cambria Math" panose="02040503050406030204" pitchFamily="18" charset="0"/>
                              </a:rPr>
                              <m:t>, </m:t>
                            </m:r>
                            <m:r>
                              <a:rPr lang="en-US" sz="1400" b="1" i="1" smtClean="0">
                                <a:solidFill>
                                  <a:schemeClr val="accent2">
                                    <a:lumMod val="50000"/>
                                  </a:schemeClr>
                                </a:solidFill>
                                <a:latin typeface="Cambria Math" panose="02040503050406030204" pitchFamily="18" charset="0"/>
                              </a:rPr>
                              <m:t>𝒃</m:t>
                            </m:r>
                            <m:r>
                              <a:rPr lang="en-US" sz="1400" b="1" i="1" smtClean="0">
                                <a:solidFill>
                                  <a:schemeClr val="accent2">
                                    <a:lumMod val="50000"/>
                                  </a:schemeClr>
                                </a:solidFill>
                                <a:latin typeface="Cambria Math" panose="02040503050406030204" pitchFamily="18" charset="0"/>
                              </a:rPr>
                              <m:t>, </m:t>
                            </m:r>
                            <m:r>
                              <a:rPr lang="en-US" sz="1400" b="1" i="1" smtClean="0">
                                <a:solidFill>
                                  <a:schemeClr val="accent2">
                                    <a:lumMod val="50000"/>
                                  </a:schemeClr>
                                </a:solidFill>
                                <a:latin typeface="Cambria Math" panose="02040503050406030204" pitchFamily="18" charset="0"/>
                              </a:rPr>
                              <m:t>𝒄</m:t>
                            </m:r>
                            <m:r>
                              <a:rPr lang="en-US" sz="1400" b="1" i="1" smtClean="0">
                                <a:solidFill>
                                  <a:schemeClr val="accent2">
                                    <a:lumMod val="50000"/>
                                  </a:schemeClr>
                                </a:solidFill>
                                <a:latin typeface="Cambria Math" panose="02040503050406030204" pitchFamily="18" charset="0"/>
                              </a:rPr>
                              <m:t>, </m:t>
                            </m:r>
                            <m:r>
                              <a:rPr lang="en-US" sz="1400" b="1" i="1" smtClean="0">
                                <a:solidFill>
                                  <a:schemeClr val="accent2">
                                    <a:lumMod val="50000"/>
                                  </a:schemeClr>
                                </a:solidFill>
                                <a:latin typeface="Cambria Math" panose="02040503050406030204" pitchFamily="18" charset="0"/>
                              </a:rPr>
                              <m:t>𝒅</m:t>
                            </m:r>
                          </m:e>
                        </m:d>
                      </m:e>
                      <m:sup>
                        <m:r>
                          <a:rPr lang="en-US" sz="1400" b="1" i="1" smtClean="0">
                            <a:solidFill>
                              <a:schemeClr val="accent2">
                                <a:lumMod val="50000"/>
                              </a:schemeClr>
                            </a:solidFill>
                            <a:latin typeface="Cambria Math" panose="02040503050406030204" pitchFamily="18" charset="0"/>
                          </a:rPr>
                          <m:t>𝑻</m:t>
                        </m:r>
                      </m:sup>
                    </m:sSup>
                  </m:oMath>
                </a14:m>
                <a:r>
                  <a:rPr lang="en-US" sz="1400" b="1" dirty="0">
                    <a:solidFill>
                      <a:schemeClr val="accent2">
                        <a:lumMod val="50000"/>
                      </a:schemeClr>
                    </a:solidFill>
                  </a:rPr>
                  <a:t>.</a:t>
                </a:r>
              </a:p>
            </p:txBody>
          </p:sp>
        </mc:Choice>
        <mc:Fallback xmlns="">
          <p:sp>
            <p:nvSpPr>
              <p:cNvPr id="3" name="Content Placeholder 2">
                <a:extLst>
                  <a:ext uri="{FF2B5EF4-FFF2-40B4-BE49-F238E27FC236}">
                    <a16:creationId xmlns:a16="http://schemas.microsoft.com/office/drawing/2014/main" id="{4BD6B6F2-6538-B241-82FE-11529E16B7D6}"/>
                  </a:ext>
                </a:extLst>
              </p:cNvPr>
              <p:cNvSpPr>
                <a:spLocks noGrp="1" noRot="1" noChangeAspect="1" noMove="1" noResize="1" noEditPoints="1" noAdjustHandles="1" noChangeArrowheads="1" noChangeShapeType="1" noTextEdit="1"/>
              </p:cNvSpPr>
              <p:nvPr>
                <p:ph sz="half" idx="1"/>
              </p:nvPr>
            </p:nvSpPr>
            <p:spPr>
              <a:xfrm>
                <a:off x="379049" y="1082751"/>
                <a:ext cx="4987430" cy="659786"/>
              </a:xfrm>
              <a:blipFill>
                <a:blip r:embed="rId3"/>
                <a:stretch>
                  <a:fillRect l="-254" t="-3774" r="-761" b="-943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E78B38D-52A3-D84A-B980-2F4701BBF951}"/>
              </a:ext>
            </a:extLst>
          </p:cNvPr>
          <p:cNvPicPr>
            <a:picLocks noChangeAspect="1"/>
          </p:cNvPicPr>
          <p:nvPr/>
        </p:nvPicPr>
        <p:blipFill>
          <a:blip r:embed="rId4"/>
          <a:stretch>
            <a:fillRect/>
          </a:stretch>
        </p:blipFill>
        <p:spPr>
          <a:xfrm>
            <a:off x="5395425" y="3627044"/>
            <a:ext cx="5057404" cy="2528908"/>
          </a:xfrm>
          <a:prstGeom prst="rect">
            <a:avLst/>
          </a:prstGeom>
        </p:spPr>
      </p:pic>
      <p:pic>
        <p:nvPicPr>
          <p:cNvPr id="6" name="Picture 5">
            <a:extLst>
              <a:ext uri="{FF2B5EF4-FFF2-40B4-BE49-F238E27FC236}">
                <a16:creationId xmlns:a16="http://schemas.microsoft.com/office/drawing/2014/main" id="{3A4AB2F2-724B-9342-AFC5-1B0F608447DD}"/>
              </a:ext>
            </a:extLst>
          </p:cNvPr>
          <p:cNvPicPr>
            <a:picLocks noChangeAspect="1"/>
          </p:cNvPicPr>
          <p:nvPr/>
        </p:nvPicPr>
        <p:blipFill>
          <a:blip r:embed="rId5"/>
          <a:stretch>
            <a:fillRect/>
          </a:stretch>
        </p:blipFill>
        <p:spPr>
          <a:xfrm>
            <a:off x="5366479" y="1087222"/>
            <a:ext cx="3125211" cy="2528907"/>
          </a:xfrm>
          <a:prstGeom prst="rect">
            <a:avLst/>
          </a:prstGeom>
        </p:spPr>
      </p:pic>
      <p:pic>
        <p:nvPicPr>
          <p:cNvPr id="8" name="Picture 7">
            <a:extLst>
              <a:ext uri="{FF2B5EF4-FFF2-40B4-BE49-F238E27FC236}">
                <a16:creationId xmlns:a16="http://schemas.microsoft.com/office/drawing/2014/main" id="{224596E4-D74D-9448-B53F-7756297948AA}"/>
              </a:ext>
            </a:extLst>
          </p:cNvPr>
          <p:cNvPicPr>
            <a:picLocks noChangeAspect="1"/>
          </p:cNvPicPr>
          <p:nvPr/>
        </p:nvPicPr>
        <p:blipFill>
          <a:blip r:embed="rId6"/>
          <a:stretch>
            <a:fillRect/>
          </a:stretch>
        </p:blipFill>
        <p:spPr>
          <a:xfrm>
            <a:off x="379049" y="2000573"/>
            <a:ext cx="4567706" cy="447084"/>
          </a:xfrm>
          <a:prstGeom prst="rect">
            <a:avLst/>
          </a:prstGeom>
        </p:spPr>
      </p:pic>
      <p:sp>
        <p:nvSpPr>
          <p:cNvPr id="9" name="TextBox 8">
            <a:extLst>
              <a:ext uri="{FF2B5EF4-FFF2-40B4-BE49-F238E27FC236}">
                <a16:creationId xmlns:a16="http://schemas.microsoft.com/office/drawing/2014/main" id="{34DBD1BC-B8D1-6743-A5D4-9009BDBE9E5C}"/>
              </a:ext>
            </a:extLst>
          </p:cNvPr>
          <p:cNvSpPr txBox="1"/>
          <p:nvPr/>
        </p:nvSpPr>
        <p:spPr>
          <a:xfrm>
            <a:off x="379049" y="1701823"/>
            <a:ext cx="2189748" cy="307777"/>
          </a:xfrm>
          <a:prstGeom prst="rect">
            <a:avLst/>
          </a:prstGeom>
          <a:noFill/>
        </p:spPr>
        <p:txBody>
          <a:bodyPr wrap="square" rtlCol="0">
            <a:spAutoFit/>
          </a:bodyPr>
          <a:lstStyle/>
          <a:p>
            <a:r>
              <a:rPr lang="en-US" sz="1400" dirty="0">
                <a:solidFill>
                  <a:schemeClr val="accent2">
                    <a:lumMod val="50000"/>
                  </a:schemeClr>
                </a:solidFill>
              </a:rPr>
              <a:t>Objective function: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2FFF99BC-A514-A043-93F4-52C38FA5BCA5}"/>
                  </a:ext>
                </a:extLst>
              </p:cNvPr>
              <p:cNvSpPr txBox="1">
                <a:spLocks/>
              </p:cNvSpPr>
              <p:nvPr/>
            </p:nvSpPr>
            <p:spPr>
              <a:xfrm>
                <a:off x="379048" y="2351676"/>
                <a:ext cx="4987431" cy="17358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sSub>
                      <m:sSubPr>
                        <m:ctrlPr>
                          <a:rPr lang="en-US" sz="1400" b="0" i="1" smtClean="0">
                            <a:solidFill>
                              <a:schemeClr val="accent2">
                                <a:lumMod val="50000"/>
                              </a:schemeClr>
                            </a:solidFill>
                            <a:latin typeface="Cambria Math" panose="02040503050406030204" pitchFamily="18" charset="0"/>
                          </a:rPr>
                        </m:ctrlPr>
                      </m:sSubPr>
                      <m:e>
                        <m:r>
                          <a:rPr lang="en-US" sz="1400" b="0" i="1" smtClean="0">
                            <a:solidFill>
                              <a:schemeClr val="accent2">
                                <a:lumMod val="50000"/>
                              </a:schemeClr>
                            </a:solidFill>
                            <a:latin typeface="Cambria Math" panose="02040503050406030204" pitchFamily="18" charset="0"/>
                          </a:rPr>
                          <m:t>𝑤</m:t>
                        </m:r>
                      </m:e>
                      <m:sub>
                        <m:r>
                          <a:rPr lang="en-US" sz="1400" b="0" i="1" smtClean="0">
                            <a:solidFill>
                              <a:schemeClr val="accent2">
                                <a:lumMod val="50000"/>
                              </a:schemeClr>
                            </a:solidFill>
                            <a:latin typeface="Cambria Math" panose="02040503050406030204" pitchFamily="18" charset="0"/>
                          </a:rPr>
                          <m:t>1</m:t>
                        </m:r>
                      </m:sub>
                    </m:sSub>
                    <m:r>
                      <a:rPr lang="en-US" sz="1400" b="0" i="1" smtClean="0">
                        <a:solidFill>
                          <a:schemeClr val="accent2">
                            <a:lumMod val="50000"/>
                          </a:schemeClr>
                        </a:solidFill>
                        <a:latin typeface="Cambria Math" panose="02040503050406030204" pitchFamily="18" charset="0"/>
                      </a:rPr>
                      <m:t>,</m:t>
                    </m:r>
                    <m:sSub>
                      <m:sSubPr>
                        <m:ctrlPr>
                          <a:rPr lang="en-US" sz="1400" b="0" i="1" smtClean="0">
                            <a:solidFill>
                              <a:schemeClr val="accent2">
                                <a:lumMod val="50000"/>
                              </a:schemeClr>
                            </a:solidFill>
                            <a:latin typeface="Cambria Math" panose="02040503050406030204" pitchFamily="18" charset="0"/>
                          </a:rPr>
                        </m:ctrlPr>
                      </m:sSubPr>
                      <m:e>
                        <m:r>
                          <a:rPr lang="en-US" sz="1400" b="0" i="1" smtClean="0">
                            <a:solidFill>
                              <a:schemeClr val="accent2">
                                <a:lumMod val="50000"/>
                              </a:schemeClr>
                            </a:solidFill>
                            <a:latin typeface="Cambria Math" panose="02040503050406030204" pitchFamily="18" charset="0"/>
                          </a:rPr>
                          <m:t>𝑤</m:t>
                        </m:r>
                      </m:e>
                      <m:sub>
                        <m:r>
                          <a:rPr lang="en-US" sz="1400" b="0" i="1" smtClean="0">
                            <a:solidFill>
                              <a:schemeClr val="accent2">
                                <a:lumMod val="50000"/>
                              </a:schemeClr>
                            </a:solidFill>
                            <a:latin typeface="Cambria Math" panose="02040503050406030204" pitchFamily="18" charset="0"/>
                          </a:rPr>
                          <m:t>2</m:t>
                        </m:r>
                      </m:sub>
                    </m:sSub>
                    <m:r>
                      <a:rPr lang="en-US" sz="1400" b="0" i="1" smtClean="0">
                        <a:solidFill>
                          <a:schemeClr val="accent2">
                            <a:lumMod val="50000"/>
                          </a:schemeClr>
                        </a:solidFill>
                        <a:latin typeface="Cambria Math" panose="02040503050406030204" pitchFamily="18" charset="0"/>
                      </a:rPr>
                      <m:t> </m:t>
                    </m:r>
                    <m:r>
                      <a:rPr lang="en-US" sz="1400" b="0" i="1" smtClean="0">
                        <a:solidFill>
                          <a:schemeClr val="accent2">
                            <a:lumMod val="50000"/>
                          </a:schemeClr>
                        </a:solidFill>
                        <a:latin typeface="Cambria Math" panose="02040503050406030204" pitchFamily="18" charset="0"/>
                      </a:rPr>
                      <m:t>𝑎𝑛𝑑</m:t>
                    </m:r>
                    <m:r>
                      <a:rPr lang="en-US" sz="1400" b="0" i="1" smtClean="0">
                        <a:solidFill>
                          <a:schemeClr val="accent2">
                            <a:lumMod val="50000"/>
                          </a:schemeClr>
                        </a:solidFill>
                        <a:latin typeface="Cambria Math" panose="02040503050406030204" pitchFamily="18" charset="0"/>
                      </a:rPr>
                      <m:t> </m:t>
                    </m:r>
                    <m:sSub>
                      <m:sSubPr>
                        <m:ctrlPr>
                          <a:rPr lang="en-US" sz="1400" b="0" i="1" smtClean="0">
                            <a:solidFill>
                              <a:schemeClr val="accent2">
                                <a:lumMod val="50000"/>
                              </a:schemeClr>
                            </a:solidFill>
                            <a:latin typeface="Cambria Math" panose="02040503050406030204" pitchFamily="18" charset="0"/>
                          </a:rPr>
                        </m:ctrlPr>
                      </m:sSubPr>
                      <m:e>
                        <m:r>
                          <a:rPr lang="en-US" sz="1400" b="0" i="1" smtClean="0">
                            <a:solidFill>
                              <a:schemeClr val="accent2">
                                <a:lumMod val="50000"/>
                              </a:schemeClr>
                            </a:solidFill>
                            <a:latin typeface="Cambria Math" panose="02040503050406030204" pitchFamily="18" charset="0"/>
                          </a:rPr>
                          <m:t>𝑤</m:t>
                        </m:r>
                      </m:e>
                      <m:sub>
                        <m:r>
                          <a:rPr lang="en-US" sz="1400" b="0" i="1" smtClean="0">
                            <a:solidFill>
                              <a:schemeClr val="accent2">
                                <a:lumMod val="50000"/>
                              </a:schemeClr>
                            </a:solidFill>
                            <a:latin typeface="Cambria Math" panose="02040503050406030204" pitchFamily="18" charset="0"/>
                          </a:rPr>
                          <m:t>3</m:t>
                        </m:r>
                      </m:sub>
                    </m:sSub>
                  </m:oMath>
                </a14:m>
                <a:r>
                  <a:rPr lang="en-US" sz="1400" dirty="0">
                    <a:solidFill>
                      <a:schemeClr val="accent2">
                        <a:lumMod val="50000"/>
                      </a:schemeClr>
                    </a:solidFill>
                  </a:rPr>
                  <a:t> are the weights constants. I used the value from Figure 8(d). </a:t>
                </a:r>
              </a:p>
              <a:p>
                <a:pPr marL="0" indent="0">
                  <a:buNone/>
                </a:pPr>
                <a14:m>
                  <m:oMath xmlns:m="http://schemas.openxmlformats.org/officeDocument/2006/math">
                    <m:r>
                      <a:rPr lang="en-US" sz="1400" b="0" i="1" smtClean="0">
                        <a:solidFill>
                          <a:schemeClr val="accent2">
                            <a:lumMod val="50000"/>
                          </a:schemeClr>
                        </a:solidFill>
                        <a:latin typeface="Cambria Math" panose="02040503050406030204" pitchFamily="18" charset="0"/>
                      </a:rPr>
                      <m:t>𝐷</m:t>
                    </m:r>
                    <m:d>
                      <m:dPr>
                        <m:ctrlPr>
                          <a:rPr lang="en-US" sz="1400" b="0" i="1" smtClean="0">
                            <a:solidFill>
                              <a:schemeClr val="accent2">
                                <a:lumMod val="50000"/>
                              </a:schemeClr>
                            </a:solidFill>
                            <a:latin typeface="Cambria Math" panose="02040503050406030204" pitchFamily="18" charset="0"/>
                          </a:rPr>
                        </m:ctrlPr>
                      </m:dPr>
                      <m:e>
                        <m:r>
                          <a:rPr lang="en-US" sz="1400" b="0" i="1" smtClean="0">
                            <a:solidFill>
                              <a:schemeClr val="accent2">
                                <a:lumMod val="50000"/>
                              </a:schemeClr>
                            </a:solidFill>
                            <a:latin typeface="Cambria Math" panose="02040503050406030204" pitchFamily="18" charset="0"/>
                          </a:rPr>
                          <m:t>𝑃</m:t>
                        </m:r>
                      </m:e>
                    </m:d>
                    <m:r>
                      <a:rPr lang="en-US" sz="1400" b="0" i="1" smtClean="0">
                        <a:solidFill>
                          <a:schemeClr val="accent2">
                            <a:lumMod val="50000"/>
                          </a:schemeClr>
                        </a:solidFill>
                        <a:latin typeface="Cambria Math" panose="02040503050406030204" pitchFamily="18" charset="0"/>
                      </a:rPr>
                      <m:t>=0</m:t>
                    </m:r>
                  </m:oMath>
                </a14:m>
                <a:r>
                  <a:rPr lang="en-US" sz="1400" dirty="0">
                    <a:solidFill>
                      <a:schemeClr val="accent2">
                        <a:lumMod val="50000"/>
                      </a:schemeClr>
                    </a:solidFill>
                  </a:rPr>
                  <a:t> is the first derivative representing a static camera, constant path. </a:t>
                </a:r>
              </a:p>
              <a:p>
                <a:pPr marL="0" indent="0">
                  <a:buNone/>
                </a:pPr>
                <a14:m>
                  <m:oMath xmlns:m="http://schemas.openxmlformats.org/officeDocument/2006/math">
                    <m:sSup>
                      <m:sSupPr>
                        <m:ctrlPr>
                          <a:rPr lang="en-US" sz="1400" b="0" i="1" smtClean="0">
                            <a:solidFill>
                              <a:schemeClr val="accent2">
                                <a:lumMod val="50000"/>
                              </a:schemeClr>
                            </a:solidFill>
                            <a:latin typeface="Cambria Math" panose="02040503050406030204" pitchFamily="18" charset="0"/>
                          </a:rPr>
                        </m:ctrlPr>
                      </m:sSupPr>
                      <m:e>
                        <m:r>
                          <a:rPr lang="en-US" sz="1400" b="0" i="1" smtClean="0">
                            <a:solidFill>
                              <a:schemeClr val="accent2">
                                <a:lumMod val="50000"/>
                              </a:schemeClr>
                            </a:solidFill>
                            <a:latin typeface="Cambria Math" panose="02040503050406030204" pitchFamily="18" charset="0"/>
                          </a:rPr>
                          <m:t>𝐷</m:t>
                        </m:r>
                      </m:e>
                      <m:sup>
                        <m:r>
                          <a:rPr lang="en-US" sz="1400" b="0" i="1" smtClean="0">
                            <a:solidFill>
                              <a:schemeClr val="accent2">
                                <a:lumMod val="50000"/>
                              </a:schemeClr>
                            </a:solidFill>
                            <a:latin typeface="Cambria Math" panose="02040503050406030204" pitchFamily="18" charset="0"/>
                          </a:rPr>
                          <m:t>2</m:t>
                        </m:r>
                      </m:sup>
                    </m:sSup>
                    <m:d>
                      <m:dPr>
                        <m:ctrlPr>
                          <a:rPr lang="en-US" sz="1400" b="0" i="1" smtClean="0">
                            <a:solidFill>
                              <a:schemeClr val="accent2">
                                <a:lumMod val="50000"/>
                              </a:schemeClr>
                            </a:solidFill>
                            <a:latin typeface="Cambria Math" panose="02040503050406030204" pitchFamily="18" charset="0"/>
                          </a:rPr>
                        </m:ctrlPr>
                      </m:dPr>
                      <m:e>
                        <m:r>
                          <a:rPr lang="en-US" sz="1400" b="0" i="1" smtClean="0">
                            <a:solidFill>
                              <a:schemeClr val="accent2">
                                <a:lumMod val="50000"/>
                              </a:schemeClr>
                            </a:solidFill>
                            <a:latin typeface="Cambria Math" panose="02040503050406030204" pitchFamily="18" charset="0"/>
                          </a:rPr>
                          <m:t>𝑃</m:t>
                        </m:r>
                      </m:e>
                    </m:d>
                    <m:r>
                      <a:rPr lang="en-US" sz="1400" b="0" i="1" smtClean="0">
                        <a:solidFill>
                          <a:schemeClr val="accent2">
                            <a:lumMod val="50000"/>
                          </a:schemeClr>
                        </a:solidFill>
                        <a:latin typeface="Cambria Math" panose="02040503050406030204" pitchFamily="18" charset="0"/>
                      </a:rPr>
                      <m:t>=0</m:t>
                    </m:r>
                  </m:oMath>
                </a14:m>
                <a:r>
                  <a:rPr lang="en-US" sz="1400" dirty="0">
                    <a:solidFill>
                      <a:schemeClr val="accent2">
                        <a:lumMod val="50000"/>
                      </a:schemeClr>
                    </a:solidFill>
                  </a:rPr>
                  <a:t> is the second derivative, representing a panning or dolly shot, a path on constant velocity . </a:t>
                </a:r>
              </a:p>
              <a:p>
                <a:pPr marL="0" indent="0">
                  <a:buNone/>
                </a:pPr>
                <a14:m>
                  <m:oMath xmlns:m="http://schemas.openxmlformats.org/officeDocument/2006/math">
                    <m:sSup>
                      <m:sSupPr>
                        <m:ctrlPr>
                          <a:rPr lang="en-US" sz="1400" b="0" i="1" smtClean="0">
                            <a:solidFill>
                              <a:schemeClr val="accent2">
                                <a:lumMod val="50000"/>
                              </a:schemeClr>
                            </a:solidFill>
                            <a:latin typeface="Cambria Math" panose="02040503050406030204" pitchFamily="18" charset="0"/>
                          </a:rPr>
                        </m:ctrlPr>
                      </m:sSupPr>
                      <m:e>
                        <m:r>
                          <a:rPr lang="en-US" sz="1400" b="0" i="1" smtClean="0">
                            <a:solidFill>
                              <a:schemeClr val="accent2">
                                <a:lumMod val="50000"/>
                              </a:schemeClr>
                            </a:solidFill>
                            <a:latin typeface="Cambria Math" panose="02040503050406030204" pitchFamily="18" charset="0"/>
                          </a:rPr>
                          <m:t>𝐷</m:t>
                        </m:r>
                      </m:e>
                      <m:sup>
                        <m:r>
                          <a:rPr lang="en-US" sz="1400" b="0" i="1" smtClean="0">
                            <a:solidFill>
                              <a:schemeClr val="accent2">
                                <a:lumMod val="50000"/>
                              </a:schemeClr>
                            </a:solidFill>
                            <a:latin typeface="Cambria Math" panose="02040503050406030204" pitchFamily="18" charset="0"/>
                          </a:rPr>
                          <m:t>3</m:t>
                        </m:r>
                      </m:sup>
                    </m:sSup>
                    <m:d>
                      <m:dPr>
                        <m:ctrlPr>
                          <a:rPr lang="en-US" sz="1400" b="0" i="1" smtClean="0">
                            <a:solidFill>
                              <a:schemeClr val="accent2">
                                <a:lumMod val="50000"/>
                              </a:schemeClr>
                            </a:solidFill>
                            <a:latin typeface="Cambria Math" panose="02040503050406030204" pitchFamily="18" charset="0"/>
                          </a:rPr>
                        </m:ctrlPr>
                      </m:dPr>
                      <m:e>
                        <m:r>
                          <a:rPr lang="en-US" sz="1400" b="0" i="1" smtClean="0">
                            <a:solidFill>
                              <a:schemeClr val="accent2">
                                <a:lumMod val="50000"/>
                              </a:schemeClr>
                            </a:solidFill>
                            <a:latin typeface="Cambria Math" panose="02040503050406030204" pitchFamily="18" charset="0"/>
                          </a:rPr>
                          <m:t>𝑃</m:t>
                        </m:r>
                      </m:e>
                    </m:d>
                    <m:r>
                      <a:rPr lang="en-US" sz="1400" b="0" i="1" smtClean="0">
                        <a:solidFill>
                          <a:schemeClr val="accent2">
                            <a:lumMod val="50000"/>
                          </a:schemeClr>
                        </a:solidFill>
                        <a:latin typeface="Cambria Math" panose="02040503050406030204" pitchFamily="18" charset="0"/>
                      </a:rPr>
                      <m:t>=0</m:t>
                    </m:r>
                  </m:oMath>
                </a14:m>
                <a:r>
                  <a:rPr lang="en-US" sz="1400" dirty="0">
                    <a:solidFill>
                      <a:schemeClr val="accent2">
                        <a:lumMod val="50000"/>
                      </a:schemeClr>
                    </a:solidFill>
                  </a:rPr>
                  <a:t> is the third derivative, representing the ease-in and out transition between static and panning cameras, a path of constant acceleration.</a:t>
                </a:r>
              </a:p>
              <a:p>
                <a:pPr marL="0" indent="0">
                  <a:buNone/>
                </a:pPr>
                <a:r>
                  <a:rPr lang="en-US" sz="1400" dirty="0">
                    <a:solidFill>
                      <a:schemeClr val="accent2">
                        <a:lumMod val="50000"/>
                      </a:schemeClr>
                    </a:solidFill>
                  </a:rPr>
                  <a:t>Finally, the paper suggest weighting of 100:1 for affine to translational parts.</a:t>
                </a:r>
              </a:p>
            </p:txBody>
          </p:sp>
        </mc:Choice>
        <mc:Fallback xmlns="">
          <p:sp>
            <p:nvSpPr>
              <p:cNvPr id="10" name="Content Placeholder 2">
                <a:extLst>
                  <a:ext uri="{FF2B5EF4-FFF2-40B4-BE49-F238E27FC236}">
                    <a16:creationId xmlns:a16="http://schemas.microsoft.com/office/drawing/2014/main" id="{2FFF99BC-A514-A043-93F4-52C38FA5BCA5}"/>
                  </a:ext>
                </a:extLst>
              </p:cNvPr>
              <p:cNvSpPr txBox="1">
                <a:spLocks noRot="1" noChangeAspect="1" noMove="1" noResize="1" noEditPoints="1" noAdjustHandles="1" noChangeArrowheads="1" noChangeShapeType="1" noTextEdit="1"/>
              </p:cNvSpPr>
              <p:nvPr/>
            </p:nvSpPr>
            <p:spPr>
              <a:xfrm>
                <a:off x="379048" y="2351676"/>
                <a:ext cx="4987431" cy="1735899"/>
              </a:xfrm>
              <a:prstGeom prst="rect">
                <a:avLst/>
              </a:prstGeom>
              <a:blipFill>
                <a:blip r:embed="rId7"/>
                <a:stretch>
                  <a:fillRect l="-254" t="-1449" b="-5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0BC97B4-37E6-9D4A-83B1-39F361BD7AF9}"/>
                  </a:ext>
                </a:extLst>
              </p:cNvPr>
              <p:cNvSpPr txBox="1"/>
              <p:nvPr/>
            </p:nvSpPr>
            <p:spPr>
              <a:xfrm>
                <a:off x="379048" y="5052334"/>
                <a:ext cx="4987431" cy="1600438"/>
              </a:xfrm>
              <a:prstGeom prst="rect">
                <a:avLst/>
              </a:prstGeom>
              <a:noFill/>
            </p:spPr>
            <p:txBody>
              <a:bodyPr wrap="square" rtlCol="0">
                <a:spAutoFit/>
              </a:bodyPr>
              <a:lstStyle/>
              <a:p>
                <a:r>
                  <a:rPr lang="en-US" sz="1400" dirty="0">
                    <a:solidFill>
                      <a:schemeClr val="accent2">
                        <a:lumMod val="50000"/>
                      </a:schemeClr>
                    </a:solidFill>
                  </a:rPr>
                  <a:t>I used CVXPY, a convex optimization library, to solve the objective function. Each </a:t>
                </a:r>
                <a14:m>
                  <m:oMath xmlns:m="http://schemas.openxmlformats.org/officeDocument/2006/math">
                    <m:r>
                      <a:rPr lang="en-US" sz="1400" b="0" i="1" smtClean="0">
                        <a:solidFill>
                          <a:schemeClr val="accent2">
                            <a:lumMod val="50000"/>
                          </a:schemeClr>
                        </a:solidFill>
                        <a:latin typeface="Cambria Math" panose="02040503050406030204" pitchFamily="18" charset="0"/>
                      </a:rPr>
                      <m:t>𝑒</m:t>
                    </m:r>
                  </m:oMath>
                </a14:m>
                <a:r>
                  <a:rPr lang="en-US" sz="1400" dirty="0">
                    <a:solidFill>
                      <a:schemeClr val="accent2">
                        <a:lumMod val="50000"/>
                      </a:schemeClr>
                    </a:solidFill>
                  </a:rPr>
                  <a:t> variables above represent a slack variable. The slack variables transform inequality to equality constraints. They are used to constraint the path and the objective function. There are three residuals (the sum of the absolute values: </a:t>
                </a:r>
                <a14:m>
                  <m:oMath xmlns:m="http://schemas.openxmlformats.org/officeDocument/2006/math">
                    <m:d>
                      <m:dPr>
                        <m:begChr m:val="|"/>
                        <m:endChr m:val="|"/>
                        <m:ctrlPr>
                          <a:rPr lang="en-US" sz="1400" i="1">
                            <a:solidFill>
                              <a:schemeClr val="accent2">
                                <a:lumMod val="50000"/>
                              </a:schemeClr>
                            </a:solidFill>
                            <a:latin typeface="Cambria Math" panose="02040503050406030204" pitchFamily="18" charset="0"/>
                          </a:rPr>
                        </m:ctrlPr>
                      </m:dPr>
                      <m:e>
                        <m:r>
                          <a:rPr lang="en-US" sz="1400" i="1">
                            <a:solidFill>
                              <a:schemeClr val="accent2">
                                <a:lumMod val="50000"/>
                              </a:schemeClr>
                            </a:solidFill>
                            <a:latin typeface="Cambria Math" panose="02040503050406030204" pitchFamily="18" charset="0"/>
                          </a:rPr>
                          <m:t>𝐷</m:t>
                        </m:r>
                        <m:d>
                          <m:dPr>
                            <m:ctrlPr>
                              <a:rPr lang="en-US" sz="1400" i="1">
                                <a:solidFill>
                                  <a:schemeClr val="accent2">
                                    <a:lumMod val="50000"/>
                                  </a:schemeClr>
                                </a:solidFill>
                                <a:latin typeface="Cambria Math" panose="02040503050406030204" pitchFamily="18" charset="0"/>
                              </a:rPr>
                            </m:ctrlPr>
                          </m:dPr>
                          <m:e>
                            <m:r>
                              <a:rPr lang="en-US" sz="1400" i="1">
                                <a:solidFill>
                                  <a:schemeClr val="accent2">
                                    <a:lumMod val="50000"/>
                                  </a:schemeClr>
                                </a:solidFill>
                                <a:latin typeface="Cambria Math" panose="02040503050406030204" pitchFamily="18" charset="0"/>
                              </a:rPr>
                              <m:t>𝑃</m:t>
                            </m:r>
                          </m:e>
                        </m:d>
                      </m:e>
                    </m:d>
                    <m:r>
                      <a:rPr lang="en-US" sz="1400" i="1">
                        <a:solidFill>
                          <a:schemeClr val="accent2">
                            <a:lumMod val="50000"/>
                          </a:schemeClr>
                        </a:solidFill>
                        <a:latin typeface="Cambria Math" panose="02040503050406030204" pitchFamily="18" charset="0"/>
                      </a:rPr>
                      <m:t> </m:t>
                    </m:r>
                    <m:r>
                      <a:rPr lang="en-US" sz="1400" b="0" i="1" smtClean="0">
                        <a:solidFill>
                          <a:schemeClr val="accent2">
                            <a:lumMod val="50000"/>
                          </a:schemeClr>
                        </a:solidFill>
                        <a:latin typeface="Cambria Math" panose="02040503050406030204" pitchFamily="18" charset="0"/>
                      </a:rPr>
                      <m:t>,</m:t>
                    </m:r>
                    <m:d>
                      <m:dPr>
                        <m:begChr m:val="|"/>
                        <m:endChr m:val="|"/>
                        <m:ctrlPr>
                          <a:rPr lang="en-US" sz="1400" i="1">
                            <a:solidFill>
                              <a:schemeClr val="accent2">
                                <a:lumMod val="50000"/>
                              </a:schemeClr>
                            </a:solidFill>
                            <a:latin typeface="Cambria Math" panose="02040503050406030204" pitchFamily="18" charset="0"/>
                          </a:rPr>
                        </m:ctrlPr>
                      </m:dPr>
                      <m:e>
                        <m:sSup>
                          <m:sSupPr>
                            <m:ctrlPr>
                              <a:rPr lang="en-US" sz="1400" b="0" i="1" smtClean="0">
                                <a:solidFill>
                                  <a:schemeClr val="accent2">
                                    <a:lumMod val="50000"/>
                                  </a:schemeClr>
                                </a:solidFill>
                                <a:latin typeface="Cambria Math" panose="02040503050406030204" pitchFamily="18" charset="0"/>
                              </a:rPr>
                            </m:ctrlPr>
                          </m:sSupPr>
                          <m:e>
                            <m:r>
                              <a:rPr lang="en-US" sz="1400" i="1">
                                <a:solidFill>
                                  <a:schemeClr val="accent2">
                                    <a:lumMod val="50000"/>
                                  </a:schemeClr>
                                </a:solidFill>
                                <a:latin typeface="Cambria Math" panose="02040503050406030204" pitchFamily="18" charset="0"/>
                              </a:rPr>
                              <m:t>𝐷</m:t>
                            </m:r>
                          </m:e>
                          <m:sup>
                            <m:r>
                              <a:rPr lang="en-US" sz="1400" b="0" i="1" smtClean="0">
                                <a:solidFill>
                                  <a:schemeClr val="accent2">
                                    <a:lumMod val="50000"/>
                                  </a:schemeClr>
                                </a:solidFill>
                                <a:latin typeface="Cambria Math" panose="02040503050406030204" pitchFamily="18" charset="0"/>
                              </a:rPr>
                              <m:t>2</m:t>
                            </m:r>
                          </m:sup>
                        </m:sSup>
                        <m:d>
                          <m:dPr>
                            <m:ctrlPr>
                              <a:rPr lang="en-US" sz="1400" i="1">
                                <a:solidFill>
                                  <a:schemeClr val="accent2">
                                    <a:lumMod val="50000"/>
                                  </a:schemeClr>
                                </a:solidFill>
                                <a:latin typeface="Cambria Math" panose="02040503050406030204" pitchFamily="18" charset="0"/>
                              </a:rPr>
                            </m:ctrlPr>
                          </m:dPr>
                          <m:e>
                            <m:r>
                              <a:rPr lang="en-US" sz="1400" i="1">
                                <a:solidFill>
                                  <a:schemeClr val="accent2">
                                    <a:lumMod val="50000"/>
                                  </a:schemeClr>
                                </a:solidFill>
                                <a:latin typeface="Cambria Math" panose="02040503050406030204" pitchFamily="18" charset="0"/>
                              </a:rPr>
                              <m:t>𝑃</m:t>
                            </m:r>
                          </m:e>
                        </m:d>
                      </m:e>
                    </m:d>
                  </m:oMath>
                </a14:m>
                <a:r>
                  <a:rPr lang="en-US" sz="1400" dirty="0">
                    <a:solidFill>
                      <a:schemeClr val="accent2">
                        <a:lumMod val="50000"/>
                      </a:schemeClr>
                    </a:solidFill>
                  </a:rPr>
                  <a:t>, and </a:t>
                </a:r>
                <a14:m>
                  <m:oMath xmlns:m="http://schemas.openxmlformats.org/officeDocument/2006/math">
                    <m:d>
                      <m:dPr>
                        <m:begChr m:val="|"/>
                        <m:endChr m:val="|"/>
                        <m:ctrlPr>
                          <a:rPr lang="en-US" sz="1400" i="1">
                            <a:solidFill>
                              <a:schemeClr val="accent2">
                                <a:lumMod val="50000"/>
                              </a:schemeClr>
                            </a:solidFill>
                            <a:latin typeface="Cambria Math" panose="02040503050406030204" pitchFamily="18" charset="0"/>
                          </a:rPr>
                        </m:ctrlPr>
                      </m:dPr>
                      <m:e>
                        <m:sSup>
                          <m:sSupPr>
                            <m:ctrlPr>
                              <a:rPr lang="en-US" sz="1400" b="0" i="1" smtClean="0">
                                <a:solidFill>
                                  <a:schemeClr val="accent2">
                                    <a:lumMod val="50000"/>
                                  </a:schemeClr>
                                </a:solidFill>
                                <a:latin typeface="Cambria Math" panose="02040503050406030204" pitchFamily="18" charset="0"/>
                              </a:rPr>
                            </m:ctrlPr>
                          </m:sSupPr>
                          <m:e>
                            <m:r>
                              <a:rPr lang="en-US" sz="1400" i="1">
                                <a:solidFill>
                                  <a:schemeClr val="accent2">
                                    <a:lumMod val="50000"/>
                                  </a:schemeClr>
                                </a:solidFill>
                                <a:latin typeface="Cambria Math" panose="02040503050406030204" pitchFamily="18" charset="0"/>
                              </a:rPr>
                              <m:t>𝐷</m:t>
                            </m:r>
                          </m:e>
                          <m:sup>
                            <m:r>
                              <a:rPr lang="en-US" sz="1400" b="0" i="1" smtClean="0">
                                <a:solidFill>
                                  <a:schemeClr val="accent2">
                                    <a:lumMod val="50000"/>
                                  </a:schemeClr>
                                </a:solidFill>
                                <a:latin typeface="Cambria Math" panose="02040503050406030204" pitchFamily="18" charset="0"/>
                              </a:rPr>
                              <m:t>2</m:t>
                            </m:r>
                          </m:sup>
                        </m:sSup>
                        <m:d>
                          <m:dPr>
                            <m:ctrlPr>
                              <a:rPr lang="en-US" sz="1400" i="1">
                                <a:solidFill>
                                  <a:schemeClr val="accent2">
                                    <a:lumMod val="50000"/>
                                  </a:schemeClr>
                                </a:solidFill>
                                <a:latin typeface="Cambria Math" panose="02040503050406030204" pitchFamily="18" charset="0"/>
                              </a:rPr>
                            </m:ctrlPr>
                          </m:dPr>
                          <m:e>
                            <m:r>
                              <a:rPr lang="en-US" sz="1400" i="1">
                                <a:solidFill>
                                  <a:schemeClr val="accent2">
                                    <a:lumMod val="50000"/>
                                  </a:schemeClr>
                                </a:solidFill>
                                <a:latin typeface="Cambria Math" panose="02040503050406030204" pitchFamily="18" charset="0"/>
                              </a:rPr>
                              <m:t>𝑃</m:t>
                            </m:r>
                          </m:e>
                        </m:d>
                      </m:e>
                    </m:d>
                    <m:r>
                      <a:rPr lang="en-US" sz="1400" i="1">
                        <a:solidFill>
                          <a:schemeClr val="accent2">
                            <a:lumMod val="50000"/>
                          </a:schemeClr>
                        </a:solidFill>
                        <a:latin typeface="Cambria Math" panose="02040503050406030204" pitchFamily="18" charset="0"/>
                      </a:rPr>
                      <m:t> </m:t>
                    </m:r>
                  </m:oMath>
                </a14:m>
                <a:r>
                  <a:rPr lang="en-US" sz="1400" dirty="0">
                    <a:solidFill>
                      <a:schemeClr val="accent2">
                        <a:lumMod val="50000"/>
                      </a:schemeClr>
                    </a:solidFill>
                  </a:rPr>
                  <a:t>) therefore we need 3 slack variables.</a:t>
                </a:r>
              </a:p>
            </p:txBody>
          </p:sp>
        </mc:Choice>
        <mc:Fallback xmlns="">
          <p:sp>
            <p:nvSpPr>
              <p:cNvPr id="13" name="TextBox 12">
                <a:extLst>
                  <a:ext uri="{FF2B5EF4-FFF2-40B4-BE49-F238E27FC236}">
                    <a16:creationId xmlns:a16="http://schemas.microsoft.com/office/drawing/2014/main" id="{C0BC97B4-37E6-9D4A-83B1-39F361BD7AF9}"/>
                  </a:ext>
                </a:extLst>
              </p:cNvPr>
              <p:cNvSpPr txBox="1">
                <a:spLocks noRot="1" noChangeAspect="1" noMove="1" noResize="1" noEditPoints="1" noAdjustHandles="1" noChangeArrowheads="1" noChangeShapeType="1" noTextEdit="1"/>
              </p:cNvSpPr>
              <p:nvPr/>
            </p:nvSpPr>
            <p:spPr>
              <a:xfrm>
                <a:off x="379048" y="5052334"/>
                <a:ext cx="4987431" cy="1600438"/>
              </a:xfrm>
              <a:prstGeom prst="rect">
                <a:avLst/>
              </a:prstGeom>
              <a:blipFill>
                <a:blip r:embed="rId8"/>
                <a:stretch>
                  <a:fillRect l="-254" t="-787" b="-3150"/>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0FF239A7-0ED6-A247-9D2D-C59362A0D280}"/>
              </a:ext>
            </a:extLst>
          </p:cNvPr>
          <p:cNvPicPr>
            <a:picLocks noChangeAspect="1"/>
          </p:cNvPicPr>
          <p:nvPr/>
        </p:nvPicPr>
        <p:blipFill>
          <a:blip r:embed="rId9"/>
          <a:stretch>
            <a:fillRect/>
          </a:stretch>
        </p:blipFill>
        <p:spPr>
          <a:xfrm>
            <a:off x="8491690" y="1549811"/>
            <a:ext cx="2379748" cy="2066318"/>
          </a:xfrm>
          <a:prstGeom prst="rect">
            <a:avLst/>
          </a:prstGeom>
        </p:spPr>
      </p:pic>
      <p:sp>
        <p:nvSpPr>
          <p:cNvPr id="15" name="TextBox 14">
            <a:extLst>
              <a:ext uri="{FF2B5EF4-FFF2-40B4-BE49-F238E27FC236}">
                <a16:creationId xmlns:a16="http://schemas.microsoft.com/office/drawing/2014/main" id="{14EA8A7B-C87A-3D4D-B2C3-E47FE62357EF}"/>
              </a:ext>
            </a:extLst>
          </p:cNvPr>
          <p:cNvSpPr txBox="1"/>
          <p:nvPr/>
        </p:nvSpPr>
        <p:spPr>
          <a:xfrm>
            <a:off x="7408681" y="6150114"/>
            <a:ext cx="4783319" cy="707886"/>
          </a:xfrm>
          <a:prstGeom prst="rect">
            <a:avLst/>
          </a:prstGeom>
          <a:noFill/>
        </p:spPr>
        <p:txBody>
          <a:bodyPr wrap="square" rtlCol="0">
            <a:spAutoFit/>
          </a:bodyPr>
          <a:lstStyle/>
          <a:p>
            <a:r>
              <a:rPr lang="en-US" sz="800" dirty="0">
                <a:solidFill>
                  <a:schemeClr val="bg1">
                    <a:lumMod val="65000"/>
                  </a:schemeClr>
                </a:solidFill>
              </a:rPr>
              <a:t>References:</a:t>
            </a:r>
          </a:p>
          <a:p>
            <a:pPr marL="171450" indent="-171450">
              <a:buFontTx/>
              <a:buChar char="-"/>
            </a:pPr>
            <a:r>
              <a:rPr lang="en-US" sz="800" dirty="0">
                <a:solidFill>
                  <a:schemeClr val="bg1">
                    <a:lumMod val="65000"/>
                  </a:schemeClr>
                </a:solidFill>
                <a:hlinkClick r:id="rId10"/>
              </a:rPr>
              <a:t>https://publik.tuwien.ac.at/files/publik_274527.pdf</a:t>
            </a:r>
            <a:r>
              <a:rPr lang="en-US" sz="800" dirty="0">
                <a:solidFill>
                  <a:schemeClr val="bg1">
                    <a:lumMod val="65000"/>
                  </a:schemeClr>
                </a:solidFill>
              </a:rPr>
              <a:t> (Chapter 3, </a:t>
            </a:r>
            <a:r>
              <a:rPr lang="en-US" sz="800" dirty="0" err="1">
                <a:solidFill>
                  <a:schemeClr val="bg1">
                    <a:lumMod val="65000"/>
                  </a:schemeClr>
                </a:solidFill>
              </a:rPr>
              <a:t>pg</a:t>
            </a:r>
            <a:r>
              <a:rPr lang="en-US" sz="800" dirty="0">
                <a:solidFill>
                  <a:schemeClr val="bg1">
                    <a:lumMod val="65000"/>
                  </a:schemeClr>
                </a:solidFill>
              </a:rPr>
              <a:t> 16 - 19)</a:t>
            </a:r>
          </a:p>
          <a:p>
            <a:pPr marL="171450" indent="-171450">
              <a:buFontTx/>
              <a:buChar char="-"/>
            </a:pPr>
            <a:r>
              <a:rPr lang="en-US" sz="800" dirty="0">
                <a:solidFill>
                  <a:srgbClr val="0563C1"/>
                </a:solidFill>
                <a:hlinkClick r:id="rId11">
                  <a:extLst>
                    <a:ext uri="{A12FA001-AC4F-418D-AE19-62706E023703}">
                      <ahyp:hlinkClr xmlns:ahyp="http://schemas.microsoft.com/office/drawing/2018/hyperlinkcolor" val="tx"/>
                    </a:ext>
                  </a:extLst>
                </a:hlinkClick>
              </a:rPr>
              <a:t>https://www.cc.gatech.edu/cpl/projects/videostabilization/stabilization.</a:t>
            </a:r>
            <a:r>
              <a:rPr lang="en-US" sz="800" dirty="0">
                <a:solidFill>
                  <a:schemeClr val="bg1">
                    <a:lumMod val="65000"/>
                  </a:schemeClr>
                </a:solidFill>
                <a:hlinkClick r:id="rId11">
                  <a:extLst>
                    <a:ext uri="{A12FA001-AC4F-418D-AE19-62706E023703}">
                      <ahyp:hlinkClr xmlns:ahyp="http://schemas.microsoft.com/office/drawing/2018/hyperlinkcolor" val="tx"/>
                    </a:ext>
                  </a:extLst>
                </a:hlinkClick>
              </a:rPr>
              <a:t>pdf</a:t>
            </a:r>
            <a:endParaRPr lang="en-US" sz="800" dirty="0">
              <a:solidFill>
                <a:schemeClr val="bg1">
                  <a:lumMod val="65000"/>
                </a:schemeClr>
              </a:solidFill>
            </a:endParaRPr>
          </a:p>
          <a:p>
            <a:pPr marL="171450" indent="-171450">
              <a:buFontTx/>
              <a:buChar char="-"/>
            </a:pPr>
            <a:r>
              <a:rPr lang="en-US" sz="800" dirty="0">
                <a:solidFill>
                  <a:srgbClr val="0563C1"/>
                </a:solidFill>
                <a:hlinkClick r:id="rId12">
                  <a:extLst>
                    <a:ext uri="{A12FA001-AC4F-418D-AE19-62706E023703}">
                      <ahyp:hlinkClr xmlns:ahyp="http://schemas.microsoft.com/office/drawing/2018/hyperlinkcolor" val="tx"/>
                    </a:ext>
                  </a:extLst>
                </a:hlinkClick>
              </a:rPr>
              <a:t>https://www.cvxpy.org/examples/basic/linear_program.</a:t>
            </a:r>
            <a:r>
              <a:rPr lang="en-US" sz="800" dirty="0">
                <a:solidFill>
                  <a:schemeClr val="bg1">
                    <a:lumMod val="65000"/>
                  </a:schemeClr>
                </a:solidFill>
                <a:hlinkClick r:id="rId12">
                  <a:extLst>
                    <a:ext uri="{A12FA001-AC4F-418D-AE19-62706E023703}">
                      <ahyp:hlinkClr xmlns:ahyp="http://schemas.microsoft.com/office/drawing/2018/hyperlinkcolor" val="tx"/>
                    </a:ext>
                  </a:extLst>
                </a:hlinkClick>
              </a:rPr>
              <a:t>html</a:t>
            </a:r>
            <a:endParaRPr lang="en-US" sz="800" dirty="0">
              <a:solidFill>
                <a:schemeClr val="bg1">
                  <a:lumMod val="65000"/>
                </a:schemeClr>
              </a:solidFill>
            </a:endParaRPr>
          </a:p>
          <a:p>
            <a:pPr marL="171450" indent="-171450">
              <a:buFontTx/>
              <a:buChar char="-"/>
            </a:pPr>
            <a:endParaRPr lang="en-US" sz="800" dirty="0">
              <a:solidFill>
                <a:schemeClr val="bg1">
                  <a:lumMod val="65000"/>
                </a:schemeClr>
              </a:solidFill>
            </a:endParaRPr>
          </a:p>
        </p:txBody>
      </p:sp>
    </p:spTree>
    <p:extLst>
      <p:ext uri="{BB962C8B-B14F-4D97-AF65-F5344CB8AC3E}">
        <p14:creationId xmlns:p14="http://schemas.microsoft.com/office/powerpoint/2010/main" val="1987301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6D199-1E89-5B4A-BF41-89AA873FF2DD}"/>
              </a:ext>
            </a:extLst>
          </p:cNvPr>
          <p:cNvSpPr>
            <a:spLocks noGrp="1"/>
          </p:cNvSpPr>
          <p:nvPr>
            <p:ph type="title"/>
          </p:nvPr>
        </p:nvSpPr>
        <p:spPr/>
        <p:txBody>
          <a:bodyPr/>
          <a:lstStyle/>
          <a:p>
            <a:r>
              <a:rPr lang="en-US" dirty="0"/>
              <a:t>Find Optimal Path – Smoothness constraints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3291A1-0CCC-2A47-93FE-C32A59DAA4EF}"/>
                  </a:ext>
                </a:extLst>
              </p:cNvPr>
              <p:cNvSpPr>
                <a:spLocks noGrp="1"/>
              </p:cNvSpPr>
              <p:nvPr>
                <p:ph sz="half" idx="1"/>
              </p:nvPr>
            </p:nvSpPr>
            <p:spPr>
              <a:xfrm>
                <a:off x="4533682" y="1154375"/>
                <a:ext cx="6861149" cy="4961480"/>
              </a:xfrm>
            </p:spPr>
            <p:txBody>
              <a:bodyPr>
                <a:normAutofit fontScale="92500" lnSpcReduction="10000"/>
              </a:bodyPr>
              <a:lstStyle/>
              <a:p>
                <a:pPr marL="0" indent="0">
                  <a:buNone/>
                </a:pPr>
                <a:r>
                  <a:rPr lang="en-US" sz="1600" dirty="0">
                    <a:solidFill>
                      <a:schemeClr val="accent2">
                        <a:lumMod val="50000"/>
                      </a:schemeClr>
                    </a:solidFill>
                  </a:rPr>
                  <a:t>The vector </a:t>
                </a:r>
                <a14:m>
                  <m:oMath xmlns:m="http://schemas.openxmlformats.org/officeDocument/2006/math">
                    <m:sSub>
                      <m:sSubPr>
                        <m:ctrlPr>
                          <a:rPr lang="en-US" sz="1600" b="0" i="1" smtClean="0">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𝑝</m:t>
                        </m:r>
                      </m:e>
                      <m:sub>
                        <m:r>
                          <a:rPr lang="en-US" sz="1600" b="0" i="1" smtClean="0">
                            <a:solidFill>
                              <a:schemeClr val="accent2">
                                <a:lumMod val="50000"/>
                              </a:schemeClr>
                            </a:solidFill>
                            <a:latin typeface="Cambria Math" panose="02040503050406030204" pitchFamily="18" charset="0"/>
                          </a:rPr>
                          <m:t>𝑡</m:t>
                        </m:r>
                      </m:sub>
                    </m:sSub>
                  </m:oMath>
                </a14:m>
                <a:r>
                  <a:rPr lang="en-US" sz="1600" dirty="0">
                    <a:solidFill>
                      <a:schemeClr val="accent2">
                        <a:lumMod val="50000"/>
                      </a:schemeClr>
                    </a:solidFill>
                  </a:rPr>
                  <a:t> is parametrized to the </a:t>
                </a:r>
                <a14:m>
                  <m:oMath xmlns:m="http://schemas.openxmlformats.org/officeDocument/2006/math">
                    <m:sSub>
                      <m:sSubPr>
                        <m:ctrlPr>
                          <a:rPr lang="en-US" sz="1600" i="1">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𝐵</m:t>
                        </m:r>
                      </m:e>
                      <m:sub>
                        <m:r>
                          <a:rPr lang="en-US" sz="1600" i="1">
                            <a:solidFill>
                              <a:schemeClr val="accent2">
                                <a:lumMod val="50000"/>
                              </a:schemeClr>
                            </a:solidFill>
                            <a:latin typeface="Cambria Math" panose="02040503050406030204" pitchFamily="18" charset="0"/>
                          </a:rPr>
                          <m:t>𝑡</m:t>
                        </m:r>
                      </m:sub>
                    </m:sSub>
                  </m:oMath>
                </a14:m>
                <a:r>
                  <a:rPr lang="en-US" sz="1600" dirty="0">
                    <a:solidFill>
                      <a:schemeClr val="accent2">
                        <a:lumMod val="50000"/>
                      </a:schemeClr>
                    </a:solidFill>
                  </a:rPr>
                  <a:t> matrix. </a:t>
                </a:r>
              </a:p>
              <a:p>
                <a:pPr marL="0" indent="0">
                  <a:buNone/>
                </a:pPr>
                <a14:m>
                  <m:oMathPara xmlns:m="http://schemas.openxmlformats.org/officeDocument/2006/math">
                    <m:oMathParaPr>
                      <m:jc m:val="centerGroup"/>
                    </m:oMathParaPr>
                    <m:oMath xmlns:m="http://schemas.openxmlformats.org/officeDocument/2006/math">
                      <m:sSub>
                        <m:sSubPr>
                          <m:ctrlPr>
                            <a:rPr lang="en-US" sz="1600" i="1">
                              <a:solidFill>
                                <a:schemeClr val="accent2">
                                  <a:lumMod val="50000"/>
                                </a:schemeClr>
                              </a:solidFill>
                              <a:latin typeface="Cambria Math" panose="02040503050406030204" pitchFamily="18" charset="0"/>
                            </a:rPr>
                          </m:ctrlPr>
                        </m:sSubPr>
                        <m:e>
                          <m:r>
                            <a:rPr lang="en-US" sz="1600" i="1">
                              <a:solidFill>
                                <a:schemeClr val="accent2">
                                  <a:lumMod val="50000"/>
                                </a:schemeClr>
                              </a:solidFill>
                              <a:latin typeface="Cambria Math" panose="02040503050406030204" pitchFamily="18" charset="0"/>
                            </a:rPr>
                            <m:t>𝐵</m:t>
                          </m:r>
                        </m:e>
                        <m:sub>
                          <m:r>
                            <a:rPr lang="en-US" sz="1600" i="1">
                              <a:solidFill>
                                <a:schemeClr val="accent2">
                                  <a:lumMod val="50000"/>
                                </a:schemeClr>
                              </a:solidFill>
                              <a:latin typeface="Cambria Math" panose="02040503050406030204" pitchFamily="18" charset="0"/>
                            </a:rPr>
                            <m:t>𝑡</m:t>
                          </m:r>
                        </m:sub>
                      </m:sSub>
                      <m:r>
                        <a:rPr lang="en-US" sz="1600" b="0" i="1" smtClean="0">
                          <a:solidFill>
                            <a:schemeClr val="accent2">
                              <a:lumMod val="50000"/>
                            </a:schemeClr>
                          </a:solidFill>
                          <a:latin typeface="Cambria Math" panose="02040503050406030204" pitchFamily="18" charset="0"/>
                        </a:rPr>
                        <m:t>=</m:t>
                      </m:r>
                      <m:d>
                        <m:dPr>
                          <m:begChr m:val="["/>
                          <m:endChr m:val="]"/>
                          <m:ctrlPr>
                            <a:rPr lang="en-US" sz="1600" b="0" i="1" smtClean="0">
                              <a:solidFill>
                                <a:schemeClr val="accent2">
                                  <a:lumMod val="50000"/>
                                </a:schemeClr>
                              </a:solidFill>
                              <a:latin typeface="Cambria Math" panose="02040503050406030204" pitchFamily="18" charset="0"/>
                            </a:rPr>
                          </m:ctrlPr>
                        </m:dPr>
                        <m:e>
                          <m:m>
                            <m:mPr>
                              <m:mcs>
                                <m:mc>
                                  <m:mcPr>
                                    <m:count m:val="3"/>
                                    <m:mcJc m:val="center"/>
                                  </m:mcPr>
                                </m:mc>
                              </m:mcs>
                              <m:ctrlPr>
                                <a:rPr lang="en-US" sz="1600" b="0" i="1" smtClean="0">
                                  <a:solidFill>
                                    <a:schemeClr val="accent2">
                                      <a:lumMod val="50000"/>
                                    </a:schemeClr>
                                  </a:solidFill>
                                  <a:latin typeface="Cambria Math" panose="02040503050406030204" pitchFamily="18" charset="0"/>
                                </a:rPr>
                              </m:ctrlPr>
                            </m:mPr>
                            <m:mr>
                              <m:e>
                                <m:r>
                                  <m:rPr>
                                    <m:brk m:alnAt="7"/>
                                  </m:rPr>
                                  <a:rPr lang="en-US" sz="1600" b="0" i="1" smtClean="0">
                                    <a:solidFill>
                                      <a:schemeClr val="accent2">
                                        <a:lumMod val="50000"/>
                                      </a:schemeClr>
                                    </a:solidFill>
                                    <a:latin typeface="Cambria Math" panose="02040503050406030204" pitchFamily="18" charset="0"/>
                                  </a:rPr>
                                  <m:t>𝑎</m:t>
                                </m:r>
                              </m:e>
                              <m:e>
                                <m:r>
                                  <a:rPr lang="en-US" sz="1600" b="0" i="1" smtClean="0">
                                    <a:solidFill>
                                      <a:schemeClr val="accent2">
                                        <a:lumMod val="50000"/>
                                      </a:schemeClr>
                                    </a:solidFill>
                                    <a:latin typeface="Cambria Math" panose="02040503050406030204" pitchFamily="18" charset="0"/>
                                  </a:rPr>
                                  <m:t>𝑐</m:t>
                                </m:r>
                              </m:e>
                              <m:e>
                                <m:r>
                                  <a:rPr lang="en-US" sz="1600" b="0" i="1" smtClean="0">
                                    <a:solidFill>
                                      <a:schemeClr val="accent2">
                                        <a:lumMod val="50000"/>
                                      </a:schemeClr>
                                    </a:solidFill>
                                    <a:latin typeface="Cambria Math" panose="02040503050406030204" pitchFamily="18" charset="0"/>
                                  </a:rPr>
                                  <m:t>0</m:t>
                                </m:r>
                              </m:e>
                            </m:mr>
                            <m:mr>
                              <m:e>
                                <m:r>
                                  <a:rPr lang="en-US" sz="1600" b="0" i="1" smtClean="0">
                                    <a:solidFill>
                                      <a:schemeClr val="accent2">
                                        <a:lumMod val="50000"/>
                                      </a:schemeClr>
                                    </a:solidFill>
                                    <a:latin typeface="Cambria Math" panose="02040503050406030204" pitchFamily="18" charset="0"/>
                                  </a:rPr>
                                  <m:t>𝑏</m:t>
                                </m:r>
                              </m:e>
                              <m:e>
                                <m:r>
                                  <a:rPr lang="en-US" sz="1600" b="0" i="1" smtClean="0">
                                    <a:solidFill>
                                      <a:schemeClr val="accent2">
                                        <a:lumMod val="50000"/>
                                      </a:schemeClr>
                                    </a:solidFill>
                                    <a:latin typeface="Cambria Math" panose="02040503050406030204" pitchFamily="18" charset="0"/>
                                  </a:rPr>
                                  <m:t>𝑑</m:t>
                                </m:r>
                              </m:e>
                              <m:e>
                                <m:r>
                                  <a:rPr lang="en-US" sz="1600" b="0" i="1" smtClean="0">
                                    <a:solidFill>
                                      <a:schemeClr val="accent2">
                                        <a:lumMod val="50000"/>
                                      </a:schemeClr>
                                    </a:solidFill>
                                    <a:latin typeface="Cambria Math" panose="02040503050406030204" pitchFamily="18" charset="0"/>
                                  </a:rPr>
                                  <m:t>0</m:t>
                                </m:r>
                              </m:e>
                            </m:mr>
                            <m:mr>
                              <m:e>
                                <m:r>
                                  <a:rPr lang="en-US" sz="1600" b="0" i="1" smtClean="0">
                                    <a:solidFill>
                                      <a:schemeClr val="accent2">
                                        <a:lumMod val="50000"/>
                                      </a:schemeClr>
                                    </a:solidFill>
                                    <a:latin typeface="Cambria Math" panose="02040503050406030204" pitchFamily="18" charset="0"/>
                                  </a:rPr>
                                  <m:t>𝑡𝑥</m:t>
                                </m:r>
                              </m:e>
                              <m:e>
                                <m:r>
                                  <a:rPr lang="en-US" sz="1600" b="0" i="1" smtClean="0">
                                    <a:solidFill>
                                      <a:schemeClr val="accent2">
                                        <a:lumMod val="50000"/>
                                      </a:schemeClr>
                                    </a:solidFill>
                                    <a:latin typeface="Cambria Math" panose="02040503050406030204" pitchFamily="18" charset="0"/>
                                  </a:rPr>
                                  <m:t>𝑡𝑦</m:t>
                                </m:r>
                              </m:e>
                              <m:e>
                                <m:r>
                                  <a:rPr lang="en-US" sz="1600" b="0" i="1" smtClean="0">
                                    <a:solidFill>
                                      <a:schemeClr val="accent2">
                                        <a:lumMod val="50000"/>
                                      </a:schemeClr>
                                    </a:solidFill>
                                    <a:latin typeface="Cambria Math" panose="02040503050406030204" pitchFamily="18" charset="0"/>
                                  </a:rPr>
                                  <m:t>1</m:t>
                                </m:r>
                              </m:e>
                            </m:mr>
                          </m:m>
                        </m:e>
                      </m:d>
                    </m:oMath>
                  </m:oMathPara>
                </a14:m>
                <a:endParaRPr lang="en-US" sz="1600" dirty="0">
                  <a:solidFill>
                    <a:schemeClr val="accent2">
                      <a:lumMod val="50000"/>
                    </a:schemeClr>
                  </a:solidFill>
                </a:endParaRPr>
              </a:p>
              <a:p>
                <a:pPr marL="0" indent="0">
                  <a:buNone/>
                </a:pPr>
                <a:r>
                  <a:rPr lang="en-US" sz="1600" dirty="0">
                    <a:solidFill>
                      <a:schemeClr val="accent2">
                        <a:lumMod val="50000"/>
                      </a:schemeClr>
                    </a:solidFill>
                  </a:rPr>
                  <a:t>The residual is defined as</a:t>
                </a:r>
              </a:p>
              <a:p>
                <a:pPr marL="0" indent="0">
                  <a:buNone/>
                </a:pPr>
                <a:r>
                  <a:rPr lang="en-US" sz="1600" dirty="0">
                    <a:solidFill>
                      <a:schemeClr val="accent2">
                        <a:lumMod val="50000"/>
                      </a:schemeClr>
                    </a:solidFill>
                  </a:rPr>
                  <a:t> </a:t>
                </a:r>
                <a:endParaRPr lang="en-US" sz="1600" i="1" dirty="0">
                  <a:solidFill>
                    <a:schemeClr val="accent2">
                      <a:lumMod val="50000"/>
                    </a:schemeClr>
                  </a:solidFill>
                  <a:latin typeface="Cambria Math" panose="02040503050406030204" pitchFamily="18" charset="0"/>
                </a:endParaRPr>
              </a:p>
              <a:p>
                <a:pPr marL="0" indent="0">
                  <a:buNone/>
                </a:pPr>
                <a14:m>
                  <m:oMath xmlns:m="http://schemas.openxmlformats.org/officeDocument/2006/math">
                    <m:sSub>
                      <m:sSubPr>
                        <m:ctrlPr>
                          <a:rPr lang="en-US" sz="1600" i="1">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𝐹</m:t>
                        </m:r>
                      </m:e>
                      <m:sub>
                        <m:r>
                          <a:rPr lang="en-US" sz="1600" i="1">
                            <a:solidFill>
                              <a:schemeClr val="accent2">
                                <a:lumMod val="50000"/>
                              </a:schemeClr>
                            </a:solidFill>
                            <a:latin typeface="Cambria Math" panose="02040503050406030204" pitchFamily="18" charset="0"/>
                          </a:rPr>
                          <m:t>𝑡</m:t>
                        </m:r>
                      </m:sub>
                    </m:sSub>
                  </m:oMath>
                </a14:m>
                <a:r>
                  <a:rPr lang="en-US" sz="1600" dirty="0">
                    <a:solidFill>
                      <a:schemeClr val="accent2">
                        <a:lumMod val="50000"/>
                      </a:schemeClr>
                    </a:solidFill>
                  </a:rPr>
                  <a:t> is the frame-pair affine transforms, i.e. the original path. </a:t>
                </a:r>
              </a:p>
              <a:p>
                <a:pPr marL="0" indent="0">
                  <a:buNone/>
                </a:pPr>
                <a14:m>
                  <m:oMathPara xmlns:m="http://schemas.openxmlformats.org/officeDocument/2006/math">
                    <m:oMathParaPr>
                      <m:jc m:val="centerGroup"/>
                    </m:oMathParaPr>
                    <m:oMath xmlns:m="http://schemas.openxmlformats.org/officeDocument/2006/math">
                      <m:sSub>
                        <m:sSubPr>
                          <m:ctrlPr>
                            <a:rPr lang="en-US" sz="1600" i="1">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𝐹</m:t>
                          </m:r>
                        </m:e>
                        <m:sub>
                          <m:r>
                            <a:rPr lang="en-US" sz="1600" i="1">
                              <a:solidFill>
                                <a:schemeClr val="accent2">
                                  <a:lumMod val="50000"/>
                                </a:schemeClr>
                              </a:solidFill>
                              <a:latin typeface="Cambria Math" panose="02040503050406030204" pitchFamily="18" charset="0"/>
                            </a:rPr>
                            <m:t>𝑡</m:t>
                          </m:r>
                        </m:sub>
                      </m:sSub>
                      <m:r>
                        <a:rPr lang="en-US" sz="1600" i="1">
                          <a:solidFill>
                            <a:schemeClr val="accent2">
                              <a:lumMod val="50000"/>
                            </a:schemeClr>
                          </a:solidFill>
                          <a:latin typeface="Cambria Math" panose="02040503050406030204" pitchFamily="18" charset="0"/>
                        </a:rPr>
                        <m:t>=</m:t>
                      </m:r>
                      <m:d>
                        <m:dPr>
                          <m:begChr m:val="["/>
                          <m:endChr m:val="]"/>
                          <m:ctrlPr>
                            <a:rPr lang="en-US" sz="1600" i="1">
                              <a:solidFill>
                                <a:schemeClr val="accent2">
                                  <a:lumMod val="50000"/>
                                </a:schemeClr>
                              </a:solidFill>
                              <a:latin typeface="Cambria Math" panose="02040503050406030204" pitchFamily="18" charset="0"/>
                            </a:rPr>
                          </m:ctrlPr>
                        </m:dPr>
                        <m:e>
                          <m:m>
                            <m:mPr>
                              <m:mcs>
                                <m:mc>
                                  <m:mcPr>
                                    <m:count m:val="3"/>
                                    <m:mcJc m:val="center"/>
                                  </m:mcPr>
                                </m:mc>
                              </m:mcs>
                              <m:ctrlPr>
                                <a:rPr lang="en-US" sz="1600" i="1">
                                  <a:solidFill>
                                    <a:schemeClr val="accent2">
                                      <a:lumMod val="50000"/>
                                    </a:schemeClr>
                                  </a:solidFill>
                                  <a:latin typeface="Cambria Math" panose="02040503050406030204" pitchFamily="18" charset="0"/>
                                </a:rPr>
                              </m:ctrlPr>
                            </m:mPr>
                            <m:mr>
                              <m:e>
                                <m:r>
                                  <m:rPr>
                                    <m:brk m:alnAt="7"/>
                                  </m:rPr>
                                  <a:rPr lang="en-US" sz="1600" i="1">
                                    <a:solidFill>
                                      <a:schemeClr val="accent2">
                                        <a:lumMod val="50000"/>
                                      </a:schemeClr>
                                    </a:solidFill>
                                    <a:latin typeface="Cambria Math" panose="02040503050406030204" pitchFamily="18" charset="0"/>
                                  </a:rPr>
                                  <m:t>𝑎</m:t>
                                </m:r>
                              </m:e>
                              <m:e>
                                <m:r>
                                  <a:rPr lang="en-US" sz="1600" b="0" i="1" smtClean="0">
                                    <a:solidFill>
                                      <a:schemeClr val="accent2">
                                        <a:lumMod val="50000"/>
                                      </a:schemeClr>
                                    </a:solidFill>
                                    <a:latin typeface="Cambria Math" panose="02040503050406030204" pitchFamily="18" charset="0"/>
                                  </a:rPr>
                                  <m:t>𝑏</m:t>
                                </m:r>
                              </m:e>
                              <m:e>
                                <m:r>
                                  <a:rPr lang="en-US" sz="1600" b="0" i="1" smtClean="0">
                                    <a:solidFill>
                                      <a:schemeClr val="accent2">
                                        <a:lumMod val="50000"/>
                                      </a:schemeClr>
                                    </a:solidFill>
                                    <a:latin typeface="Cambria Math" panose="02040503050406030204" pitchFamily="18" charset="0"/>
                                  </a:rPr>
                                  <m:t>𝑡𝑥</m:t>
                                </m:r>
                              </m:e>
                            </m:mr>
                            <m:mr>
                              <m:e>
                                <m:r>
                                  <a:rPr lang="en-US" sz="1600" b="0" i="1" smtClean="0">
                                    <a:solidFill>
                                      <a:schemeClr val="accent2">
                                        <a:lumMod val="50000"/>
                                      </a:schemeClr>
                                    </a:solidFill>
                                    <a:latin typeface="Cambria Math" panose="02040503050406030204" pitchFamily="18" charset="0"/>
                                  </a:rPr>
                                  <m:t>𝑐</m:t>
                                </m:r>
                              </m:e>
                              <m:e>
                                <m:r>
                                  <a:rPr lang="en-US" sz="1600" i="1">
                                    <a:solidFill>
                                      <a:schemeClr val="accent2">
                                        <a:lumMod val="50000"/>
                                      </a:schemeClr>
                                    </a:solidFill>
                                    <a:latin typeface="Cambria Math" panose="02040503050406030204" pitchFamily="18" charset="0"/>
                                  </a:rPr>
                                  <m:t>𝑑</m:t>
                                </m:r>
                              </m:e>
                              <m:e>
                                <m:r>
                                  <a:rPr lang="en-US" sz="1600" b="0" i="1" smtClean="0">
                                    <a:solidFill>
                                      <a:schemeClr val="accent2">
                                        <a:lumMod val="50000"/>
                                      </a:schemeClr>
                                    </a:solidFill>
                                    <a:latin typeface="Cambria Math" panose="02040503050406030204" pitchFamily="18" charset="0"/>
                                  </a:rPr>
                                  <m:t>𝑡𝑦</m:t>
                                </m:r>
                              </m:e>
                            </m:mr>
                            <m:mr>
                              <m:e>
                                <m:r>
                                  <a:rPr lang="en-US" sz="1600" b="0" i="1" smtClean="0">
                                    <a:solidFill>
                                      <a:schemeClr val="accent2">
                                        <a:lumMod val="50000"/>
                                      </a:schemeClr>
                                    </a:solidFill>
                                    <a:latin typeface="Cambria Math" panose="02040503050406030204" pitchFamily="18" charset="0"/>
                                  </a:rPr>
                                  <m:t>0</m:t>
                                </m:r>
                              </m:e>
                              <m:e>
                                <m:r>
                                  <a:rPr lang="en-US" sz="1600" b="0" i="1" smtClean="0">
                                    <a:solidFill>
                                      <a:schemeClr val="accent2">
                                        <a:lumMod val="50000"/>
                                      </a:schemeClr>
                                    </a:solidFill>
                                    <a:latin typeface="Cambria Math" panose="02040503050406030204" pitchFamily="18" charset="0"/>
                                  </a:rPr>
                                  <m:t>0</m:t>
                                </m:r>
                              </m:e>
                              <m:e>
                                <m:r>
                                  <a:rPr lang="en-US" sz="1600" i="1">
                                    <a:solidFill>
                                      <a:schemeClr val="accent2">
                                        <a:lumMod val="50000"/>
                                      </a:schemeClr>
                                    </a:solidFill>
                                    <a:latin typeface="Cambria Math" panose="02040503050406030204" pitchFamily="18" charset="0"/>
                                  </a:rPr>
                                  <m:t>1</m:t>
                                </m:r>
                              </m:e>
                            </m:mr>
                          </m:m>
                        </m:e>
                      </m:d>
                    </m:oMath>
                  </m:oMathPara>
                </a14:m>
                <a:endParaRPr lang="en-US" sz="1600" dirty="0">
                  <a:solidFill>
                    <a:schemeClr val="accent2">
                      <a:lumMod val="50000"/>
                    </a:schemeClr>
                  </a:solidFill>
                </a:endParaRPr>
              </a:p>
              <a:p>
                <a:pPr marL="0" indent="0">
                  <a:buNone/>
                </a:pPr>
                <a:r>
                  <a:rPr lang="en-US" sz="1600" dirty="0">
                    <a:solidFill>
                      <a:schemeClr val="accent2">
                        <a:lumMod val="50000"/>
                      </a:schemeClr>
                    </a:solidFill>
                  </a:rPr>
                  <a:t>We subtract </a:t>
                </a:r>
                <a14:m>
                  <m:oMath xmlns:m="http://schemas.openxmlformats.org/officeDocument/2006/math">
                    <m:sSub>
                      <m:sSubPr>
                        <m:ctrlPr>
                          <a:rPr lang="en-US" sz="1600" i="1">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𝐵</m:t>
                        </m:r>
                      </m:e>
                      <m:sub>
                        <m:r>
                          <a:rPr lang="en-US" sz="1600" i="1">
                            <a:solidFill>
                              <a:schemeClr val="accent2">
                                <a:lumMod val="50000"/>
                              </a:schemeClr>
                            </a:solidFill>
                            <a:latin typeface="Cambria Math" panose="02040503050406030204" pitchFamily="18" charset="0"/>
                          </a:rPr>
                          <m:t>𝑡</m:t>
                        </m:r>
                      </m:sub>
                    </m:sSub>
                  </m:oMath>
                </a14:m>
                <a:r>
                  <a:rPr lang="en-US" sz="1600" dirty="0">
                    <a:solidFill>
                      <a:schemeClr val="accent2">
                        <a:lumMod val="50000"/>
                      </a:schemeClr>
                    </a:solidFill>
                  </a:rPr>
                  <a:t> from the dot product (@) of the transpose </a:t>
                </a:r>
                <a14:m>
                  <m:oMath xmlns:m="http://schemas.openxmlformats.org/officeDocument/2006/math">
                    <m:sSub>
                      <m:sSubPr>
                        <m:ctrlPr>
                          <a:rPr lang="en-US" sz="1600" i="1">
                            <a:solidFill>
                              <a:schemeClr val="accent2">
                                <a:lumMod val="50000"/>
                              </a:schemeClr>
                            </a:solidFill>
                            <a:latin typeface="Cambria Math" panose="02040503050406030204" pitchFamily="18" charset="0"/>
                          </a:rPr>
                        </m:ctrlPr>
                      </m:sSubPr>
                      <m:e>
                        <m:r>
                          <a:rPr lang="en-US" sz="1600" i="1">
                            <a:solidFill>
                              <a:schemeClr val="accent2">
                                <a:lumMod val="50000"/>
                              </a:schemeClr>
                            </a:solidFill>
                            <a:latin typeface="Cambria Math" panose="02040503050406030204" pitchFamily="18" charset="0"/>
                          </a:rPr>
                          <m:t>𝐹</m:t>
                        </m:r>
                      </m:e>
                      <m:sub>
                        <m:r>
                          <a:rPr lang="en-US" sz="1600" i="1">
                            <a:solidFill>
                              <a:schemeClr val="accent2">
                                <a:lumMod val="50000"/>
                              </a:schemeClr>
                            </a:solidFill>
                            <a:latin typeface="Cambria Math" panose="02040503050406030204" pitchFamily="18" charset="0"/>
                          </a:rPr>
                          <m:t>𝑡</m:t>
                        </m:r>
                        <m:r>
                          <a:rPr lang="en-US" sz="1600" b="0" i="1" smtClean="0">
                            <a:solidFill>
                              <a:schemeClr val="accent2">
                                <a:lumMod val="50000"/>
                              </a:schemeClr>
                            </a:solidFill>
                            <a:latin typeface="Cambria Math" panose="02040503050406030204" pitchFamily="18" charset="0"/>
                          </a:rPr>
                          <m:t>+1</m:t>
                        </m:r>
                      </m:sub>
                    </m:sSub>
                    <m:r>
                      <a:rPr lang="en-US" sz="1600" i="1">
                        <a:solidFill>
                          <a:schemeClr val="accent2">
                            <a:lumMod val="50000"/>
                          </a:schemeClr>
                        </a:solidFill>
                        <a:latin typeface="Cambria Math" panose="02040503050406030204" pitchFamily="18" charset="0"/>
                      </a:rPr>
                      <m:t> </m:t>
                    </m:r>
                  </m:oMath>
                </a14:m>
                <a:r>
                  <a:rPr lang="en-US" sz="1600" dirty="0">
                    <a:solidFill>
                      <a:schemeClr val="accent2">
                        <a:lumMod val="50000"/>
                      </a:schemeClr>
                    </a:solidFill>
                  </a:rPr>
                  <a:t>and </a:t>
                </a:r>
                <a14:m>
                  <m:oMath xmlns:m="http://schemas.openxmlformats.org/officeDocument/2006/math">
                    <m:sSub>
                      <m:sSubPr>
                        <m:ctrlPr>
                          <a:rPr lang="en-US" sz="1600" i="1">
                            <a:solidFill>
                              <a:schemeClr val="accent2">
                                <a:lumMod val="50000"/>
                              </a:schemeClr>
                            </a:solidFill>
                            <a:latin typeface="Cambria Math" panose="02040503050406030204" pitchFamily="18" charset="0"/>
                          </a:rPr>
                        </m:ctrlPr>
                      </m:sSubPr>
                      <m:e>
                        <m:r>
                          <a:rPr lang="en-US" sz="1600" i="1">
                            <a:solidFill>
                              <a:schemeClr val="accent2">
                                <a:lumMod val="50000"/>
                              </a:schemeClr>
                            </a:solidFill>
                            <a:latin typeface="Cambria Math" panose="02040503050406030204" pitchFamily="18" charset="0"/>
                          </a:rPr>
                          <m:t>𝐵</m:t>
                        </m:r>
                      </m:e>
                      <m:sub>
                        <m:r>
                          <a:rPr lang="en-US" sz="1600" i="1">
                            <a:solidFill>
                              <a:schemeClr val="accent2">
                                <a:lumMod val="50000"/>
                              </a:schemeClr>
                            </a:solidFill>
                            <a:latin typeface="Cambria Math" panose="02040503050406030204" pitchFamily="18" charset="0"/>
                          </a:rPr>
                          <m:t>𝑡</m:t>
                        </m:r>
                        <m:r>
                          <a:rPr lang="en-US" sz="1600" b="0" i="1" smtClean="0">
                            <a:solidFill>
                              <a:schemeClr val="accent2">
                                <a:lumMod val="50000"/>
                              </a:schemeClr>
                            </a:solidFill>
                            <a:latin typeface="Cambria Math" panose="02040503050406030204" pitchFamily="18" charset="0"/>
                          </a:rPr>
                          <m:t>+1</m:t>
                        </m:r>
                      </m:sub>
                    </m:sSub>
                    <m:r>
                      <a:rPr lang="en-US" sz="1600" b="0" i="0" smtClean="0">
                        <a:solidFill>
                          <a:schemeClr val="accent2">
                            <a:lumMod val="50000"/>
                          </a:schemeClr>
                        </a:solidFill>
                        <a:latin typeface="Cambria Math" panose="02040503050406030204" pitchFamily="18" charset="0"/>
                      </a:rPr>
                      <m:t> </m:t>
                    </m:r>
                  </m:oMath>
                </a14:m>
                <a:r>
                  <a:rPr lang="en-US" sz="1600" dirty="0">
                    <a:solidFill>
                      <a:schemeClr val="accent2">
                        <a:lumMod val="50000"/>
                      </a:schemeClr>
                    </a:solidFill>
                  </a:rPr>
                  <a:t>to find </a:t>
                </a:r>
                <a14:m>
                  <m:oMath xmlns:m="http://schemas.openxmlformats.org/officeDocument/2006/math">
                    <m:sSub>
                      <m:sSubPr>
                        <m:ctrlPr>
                          <a:rPr lang="en-US" sz="1600" i="1">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𝑅</m:t>
                        </m:r>
                      </m:e>
                      <m:sub>
                        <m:r>
                          <a:rPr lang="en-US" sz="1600" i="1">
                            <a:solidFill>
                              <a:schemeClr val="accent2">
                                <a:lumMod val="50000"/>
                              </a:schemeClr>
                            </a:solidFill>
                            <a:latin typeface="Cambria Math" panose="02040503050406030204" pitchFamily="18" charset="0"/>
                          </a:rPr>
                          <m:t>𝑡</m:t>
                        </m:r>
                      </m:sub>
                    </m:sSub>
                  </m:oMath>
                </a14:m>
                <a:r>
                  <a:rPr lang="en-US" sz="1600" dirty="0">
                    <a:solidFill>
                      <a:schemeClr val="accent2">
                        <a:lumMod val="50000"/>
                      </a:schemeClr>
                    </a:solidFill>
                  </a:rPr>
                  <a:t>. </a:t>
                </a:r>
              </a:p>
              <a:p>
                <a:pPr marL="0" indent="0">
                  <a:buNone/>
                </a:pPr>
                <a:r>
                  <a:rPr lang="en-US" sz="1600" dirty="0">
                    <a:solidFill>
                      <a:schemeClr val="accent2">
                        <a:lumMod val="50000"/>
                      </a:schemeClr>
                    </a:solidFill>
                  </a:rPr>
                  <a:t>The smoothness constraints:</a:t>
                </a:r>
              </a:p>
              <a:p>
                <a:pPr marL="0" indent="0">
                  <a:buNone/>
                </a:pPr>
                <a:endParaRPr lang="en-US" sz="1600" dirty="0">
                  <a:solidFill>
                    <a:schemeClr val="accent2">
                      <a:lumMod val="50000"/>
                    </a:schemeClr>
                  </a:solidFill>
                </a:endParaRPr>
              </a:p>
              <a:p>
                <a:pPr marL="0" indent="0">
                  <a:buNone/>
                </a:pPr>
                <a:endParaRPr lang="en-US" sz="1600" dirty="0">
                  <a:solidFill>
                    <a:schemeClr val="accent2">
                      <a:lumMod val="50000"/>
                    </a:schemeClr>
                  </a:solidFill>
                </a:endParaRPr>
              </a:p>
              <a:p>
                <a:pPr marL="0" indent="0">
                  <a:buNone/>
                </a:pPr>
                <a:endParaRPr lang="en-US" sz="1600" dirty="0">
                  <a:solidFill>
                    <a:schemeClr val="accent2">
                      <a:lumMod val="50000"/>
                    </a:schemeClr>
                  </a:solidFill>
                </a:endParaRPr>
              </a:p>
              <a:p>
                <a:pPr marL="0" indent="0">
                  <a:buNone/>
                </a:pPr>
                <a:r>
                  <a:rPr lang="en-US" sz="1600" dirty="0">
                    <a:solidFill>
                      <a:schemeClr val="accent2">
                        <a:lumMod val="50000"/>
                      </a:schemeClr>
                    </a:solidFill>
                  </a:rPr>
                  <a:t>We need to determine </a:t>
                </a:r>
                <a14:m>
                  <m:oMath xmlns:m="http://schemas.openxmlformats.org/officeDocument/2006/math">
                    <m:sSub>
                      <m:sSubPr>
                        <m:ctrlPr>
                          <a:rPr lang="en-US" sz="1600" i="1">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𝑅</m:t>
                        </m:r>
                      </m:e>
                      <m:sub>
                        <m:r>
                          <a:rPr lang="en-US" sz="1600" i="1">
                            <a:solidFill>
                              <a:schemeClr val="accent2">
                                <a:lumMod val="50000"/>
                              </a:schemeClr>
                            </a:solidFill>
                            <a:latin typeface="Cambria Math" panose="02040503050406030204" pitchFamily="18" charset="0"/>
                          </a:rPr>
                          <m:t>𝑡</m:t>
                        </m:r>
                      </m:sub>
                    </m:sSub>
                    <m:d>
                      <m:dPr>
                        <m:ctrlPr>
                          <a:rPr lang="en-US" sz="1600" b="0" i="1" smtClean="0">
                            <a:solidFill>
                              <a:schemeClr val="accent2">
                                <a:lumMod val="50000"/>
                              </a:schemeClr>
                            </a:solidFill>
                            <a:latin typeface="Cambria Math" panose="02040503050406030204" pitchFamily="18" charset="0"/>
                          </a:rPr>
                        </m:ctrlPr>
                      </m:dPr>
                      <m:e>
                        <m:r>
                          <a:rPr lang="en-US" sz="1600" b="0" i="1" smtClean="0">
                            <a:solidFill>
                              <a:schemeClr val="accent2">
                                <a:lumMod val="50000"/>
                              </a:schemeClr>
                            </a:solidFill>
                            <a:latin typeface="Cambria Math" panose="02040503050406030204" pitchFamily="18" charset="0"/>
                          </a:rPr>
                          <m:t>𝑝</m:t>
                        </m:r>
                      </m:e>
                    </m:d>
                    <m:r>
                      <a:rPr lang="en-US" sz="1600" b="0" i="1" smtClean="0">
                        <a:solidFill>
                          <a:schemeClr val="accent2">
                            <a:lumMod val="50000"/>
                          </a:schemeClr>
                        </a:solidFill>
                        <a:latin typeface="Cambria Math" panose="02040503050406030204" pitchFamily="18" charset="0"/>
                      </a:rPr>
                      <m:t>, </m:t>
                    </m:r>
                    <m:sSub>
                      <m:sSubPr>
                        <m:ctrlPr>
                          <a:rPr lang="en-US" sz="1600" b="0" i="1" smtClean="0">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𝑅</m:t>
                        </m:r>
                      </m:e>
                      <m:sub>
                        <m:r>
                          <a:rPr lang="en-US" sz="1600" b="0" i="1" smtClean="0">
                            <a:solidFill>
                              <a:schemeClr val="accent2">
                                <a:lumMod val="50000"/>
                              </a:schemeClr>
                            </a:solidFill>
                            <a:latin typeface="Cambria Math" panose="02040503050406030204" pitchFamily="18" charset="0"/>
                          </a:rPr>
                          <m:t>𝑡</m:t>
                        </m:r>
                        <m:r>
                          <a:rPr lang="en-US" sz="1600" b="0" i="1" smtClean="0">
                            <a:solidFill>
                              <a:schemeClr val="accent2">
                                <a:lumMod val="50000"/>
                              </a:schemeClr>
                            </a:solidFill>
                            <a:latin typeface="Cambria Math" panose="02040503050406030204" pitchFamily="18" charset="0"/>
                          </a:rPr>
                          <m:t>+1</m:t>
                        </m:r>
                      </m:sub>
                    </m:sSub>
                    <m:r>
                      <a:rPr lang="en-US" sz="1600" b="0" i="1" smtClean="0">
                        <a:solidFill>
                          <a:schemeClr val="accent2">
                            <a:lumMod val="50000"/>
                          </a:schemeClr>
                        </a:solidFill>
                        <a:latin typeface="Cambria Math" panose="02040503050406030204" pitchFamily="18" charset="0"/>
                      </a:rPr>
                      <m:t>(</m:t>
                    </m:r>
                    <m:r>
                      <a:rPr lang="en-US" sz="1600" b="0" i="1" smtClean="0">
                        <a:solidFill>
                          <a:schemeClr val="accent2">
                            <a:lumMod val="50000"/>
                          </a:schemeClr>
                        </a:solidFill>
                        <a:latin typeface="Cambria Math" panose="02040503050406030204" pitchFamily="18" charset="0"/>
                      </a:rPr>
                      <m:t>𝑝</m:t>
                    </m:r>
                    <m:r>
                      <a:rPr lang="en-US" sz="1600" b="0" i="1" smtClean="0">
                        <a:solidFill>
                          <a:schemeClr val="accent2">
                            <a:lumMod val="50000"/>
                          </a:schemeClr>
                        </a:solidFill>
                        <a:latin typeface="Cambria Math" panose="02040503050406030204" pitchFamily="18" charset="0"/>
                      </a:rPr>
                      <m:t>),</m:t>
                    </m:r>
                    <m:sSub>
                      <m:sSubPr>
                        <m:ctrlPr>
                          <a:rPr lang="en-US" sz="1600" i="1">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𝑅</m:t>
                        </m:r>
                      </m:e>
                      <m:sub>
                        <m:r>
                          <a:rPr lang="en-US" sz="1600" i="1">
                            <a:solidFill>
                              <a:schemeClr val="accent2">
                                <a:lumMod val="50000"/>
                              </a:schemeClr>
                            </a:solidFill>
                            <a:latin typeface="Cambria Math" panose="02040503050406030204" pitchFamily="18" charset="0"/>
                          </a:rPr>
                          <m:t>𝑡</m:t>
                        </m:r>
                        <m:r>
                          <a:rPr lang="en-US" sz="1600" b="0" i="1" smtClean="0">
                            <a:solidFill>
                              <a:schemeClr val="accent2">
                                <a:lumMod val="50000"/>
                              </a:schemeClr>
                            </a:solidFill>
                            <a:latin typeface="Cambria Math" panose="02040503050406030204" pitchFamily="18" charset="0"/>
                          </a:rPr>
                          <m:t>+2</m:t>
                        </m:r>
                      </m:sub>
                    </m:sSub>
                    <m:r>
                      <a:rPr lang="en-US" sz="1600" b="0" i="1" smtClean="0">
                        <a:solidFill>
                          <a:schemeClr val="accent2">
                            <a:lumMod val="50000"/>
                          </a:schemeClr>
                        </a:solidFill>
                        <a:latin typeface="Cambria Math" panose="02040503050406030204" pitchFamily="18" charset="0"/>
                      </a:rPr>
                      <m:t>(</m:t>
                    </m:r>
                    <m:r>
                      <a:rPr lang="en-US" sz="1600" b="0" i="1" smtClean="0">
                        <a:solidFill>
                          <a:schemeClr val="accent2">
                            <a:lumMod val="50000"/>
                          </a:schemeClr>
                        </a:solidFill>
                        <a:latin typeface="Cambria Math" panose="02040503050406030204" pitchFamily="18" charset="0"/>
                      </a:rPr>
                      <m:t>𝑝</m:t>
                    </m:r>
                    <m:r>
                      <a:rPr lang="en-US" sz="1600" b="0" i="1" smtClean="0">
                        <a:solidFill>
                          <a:schemeClr val="accent2">
                            <a:lumMod val="50000"/>
                          </a:schemeClr>
                        </a:solidFill>
                        <a:latin typeface="Cambria Math" panose="02040503050406030204" pitchFamily="18" charset="0"/>
                      </a:rPr>
                      <m:t>)</m:t>
                    </m:r>
                  </m:oMath>
                </a14:m>
                <a:r>
                  <a:rPr lang="en-US" sz="1600" dirty="0">
                    <a:solidFill>
                      <a:schemeClr val="accent2">
                        <a:lumMod val="50000"/>
                      </a:schemeClr>
                    </a:solidFill>
                  </a:rPr>
                  <a:t> therefore we to find </a:t>
                </a:r>
                <a14:m>
                  <m:oMath xmlns:m="http://schemas.openxmlformats.org/officeDocument/2006/math">
                    <m:sSub>
                      <m:sSubPr>
                        <m:ctrlPr>
                          <a:rPr lang="en-US" sz="1600" i="1">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𝐵</m:t>
                        </m:r>
                      </m:e>
                      <m:sub>
                        <m:r>
                          <a:rPr lang="en-US" sz="1600" i="1">
                            <a:solidFill>
                              <a:schemeClr val="accent2">
                                <a:lumMod val="50000"/>
                              </a:schemeClr>
                            </a:solidFill>
                            <a:latin typeface="Cambria Math" panose="02040503050406030204" pitchFamily="18" charset="0"/>
                          </a:rPr>
                          <m:t>𝑡</m:t>
                        </m:r>
                      </m:sub>
                    </m:sSub>
                    <m:d>
                      <m:dPr>
                        <m:ctrlPr>
                          <a:rPr lang="en-US" sz="1600" i="1">
                            <a:solidFill>
                              <a:schemeClr val="accent2">
                                <a:lumMod val="50000"/>
                              </a:schemeClr>
                            </a:solidFill>
                            <a:latin typeface="Cambria Math" panose="02040503050406030204" pitchFamily="18" charset="0"/>
                          </a:rPr>
                        </m:ctrlPr>
                      </m:dPr>
                      <m:e>
                        <m:r>
                          <a:rPr lang="en-US" sz="1600" i="1">
                            <a:solidFill>
                              <a:schemeClr val="accent2">
                                <a:lumMod val="50000"/>
                              </a:schemeClr>
                            </a:solidFill>
                            <a:latin typeface="Cambria Math" panose="02040503050406030204" pitchFamily="18" charset="0"/>
                          </a:rPr>
                          <m:t>𝑝</m:t>
                        </m:r>
                      </m:e>
                    </m:d>
                    <m:r>
                      <a:rPr lang="en-US" sz="1600" i="1">
                        <a:solidFill>
                          <a:schemeClr val="accent2">
                            <a:lumMod val="50000"/>
                          </a:schemeClr>
                        </a:solidFill>
                        <a:latin typeface="Cambria Math" panose="02040503050406030204" pitchFamily="18" charset="0"/>
                      </a:rPr>
                      <m:t>, </m:t>
                    </m:r>
                    <m:sSub>
                      <m:sSubPr>
                        <m:ctrlPr>
                          <a:rPr lang="en-US" sz="1600" i="1">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𝐵</m:t>
                        </m:r>
                      </m:e>
                      <m:sub>
                        <m:r>
                          <a:rPr lang="en-US" sz="1600" i="1">
                            <a:solidFill>
                              <a:schemeClr val="accent2">
                                <a:lumMod val="50000"/>
                              </a:schemeClr>
                            </a:solidFill>
                            <a:latin typeface="Cambria Math" panose="02040503050406030204" pitchFamily="18" charset="0"/>
                          </a:rPr>
                          <m:t>𝑡</m:t>
                        </m:r>
                        <m:r>
                          <a:rPr lang="en-US" sz="1600" i="1">
                            <a:solidFill>
                              <a:schemeClr val="accent2">
                                <a:lumMod val="50000"/>
                              </a:schemeClr>
                            </a:solidFill>
                            <a:latin typeface="Cambria Math" panose="02040503050406030204" pitchFamily="18" charset="0"/>
                          </a:rPr>
                          <m:t>+1</m:t>
                        </m:r>
                      </m:sub>
                    </m:sSub>
                    <m:d>
                      <m:dPr>
                        <m:ctrlPr>
                          <a:rPr lang="en-US" sz="1600" i="1">
                            <a:solidFill>
                              <a:schemeClr val="accent2">
                                <a:lumMod val="50000"/>
                              </a:schemeClr>
                            </a:solidFill>
                            <a:latin typeface="Cambria Math" panose="02040503050406030204" pitchFamily="18" charset="0"/>
                          </a:rPr>
                        </m:ctrlPr>
                      </m:dPr>
                      <m:e>
                        <m:r>
                          <a:rPr lang="en-US" sz="1600" i="1">
                            <a:solidFill>
                              <a:schemeClr val="accent2">
                                <a:lumMod val="50000"/>
                              </a:schemeClr>
                            </a:solidFill>
                            <a:latin typeface="Cambria Math" panose="02040503050406030204" pitchFamily="18" charset="0"/>
                          </a:rPr>
                          <m:t>𝑝</m:t>
                        </m:r>
                      </m:e>
                    </m:d>
                    <m:r>
                      <a:rPr lang="en-US" sz="1600" i="1">
                        <a:solidFill>
                          <a:schemeClr val="accent2">
                            <a:lumMod val="50000"/>
                          </a:schemeClr>
                        </a:solidFill>
                        <a:latin typeface="Cambria Math" panose="02040503050406030204" pitchFamily="18" charset="0"/>
                      </a:rPr>
                      <m:t>,</m:t>
                    </m:r>
                    <m:sSub>
                      <m:sSubPr>
                        <m:ctrlPr>
                          <a:rPr lang="en-US" sz="1600" i="1">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𝐵</m:t>
                        </m:r>
                      </m:e>
                      <m:sub>
                        <m:r>
                          <a:rPr lang="en-US" sz="1600" i="1">
                            <a:solidFill>
                              <a:schemeClr val="accent2">
                                <a:lumMod val="50000"/>
                              </a:schemeClr>
                            </a:solidFill>
                            <a:latin typeface="Cambria Math" panose="02040503050406030204" pitchFamily="18" charset="0"/>
                          </a:rPr>
                          <m:t>𝑡</m:t>
                        </m:r>
                        <m:r>
                          <a:rPr lang="en-US" sz="1600" i="1">
                            <a:solidFill>
                              <a:schemeClr val="accent2">
                                <a:lumMod val="50000"/>
                              </a:schemeClr>
                            </a:solidFill>
                            <a:latin typeface="Cambria Math" panose="02040503050406030204" pitchFamily="18" charset="0"/>
                          </a:rPr>
                          <m:t>+2</m:t>
                        </m:r>
                      </m:sub>
                    </m:sSub>
                    <m:d>
                      <m:dPr>
                        <m:ctrlPr>
                          <a:rPr lang="en-US" sz="1600" i="1">
                            <a:solidFill>
                              <a:schemeClr val="accent2">
                                <a:lumMod val="50000"/>
                              </a:schemeClr>
                            </a:solidFill>
                            <a:latin typeface="Cambria Math" panose="02040503050406030204" pitchFamily="18" charset="0"/>
                          </a:rPr>
                        </m:ctrlPr>
                      </m:dPr>
                      <m:e>
                        <m:r>
                          <a:rPr lang="en-US" sz="1600" i="1">
                            <a:solidFill>
                              <a:schemeClr val="accent2">
                                <a:lumMod val="50000"/>
                              </a:schemeClr>
                            </a:solidFill>
                            <a:latin typeface="Cambria Math" panose="02040503050406030204" pitchFamily="18" charset="0"/>
                          </a:rPr>
                          <m:t>𝑝</m:t>
                        </m:r>
                      </m:e>
                    </m:d>
                    <m:r>
                      <a:rPr lang="en-US" sz="1600" b="0" i="1" smtClean="0">
                        <a:solidFill>
                          <a:schemeClr val="accent2">
                            <a:lumMod val="50000"/>
                          </a:schemeClr>
                        </a:solidFill>
                        <a:latin typeface="Cambria Math" panose="02040503050406030204" pitchFamily="18" charset="0"/>
                      </a:rPr>
                      <m:t> </m:t>
                    </m:r>
                    <m:r>
                      <a:rPr lang="en-US" sz="1600" b="0" i="1" smtClean="0">
                        <a:solidFill>
                          <a:schemeClr val="accent2">
                            <a:lumMod val="50000"/>
                          </a:schemeClr>
                        </a:solidFill>
                        <a:latin typeface="Cambria Math" panose="02040503050406030204" pitchFamily="18" charset="0"/>
                      </a:rPr>
                      <m:t>𝑎𝑛𝑑</m:t>
                    </m:r>
                    <m:sSub>
                      <m:sSubPr>
                        <m:ctrlPr>
                          <a:rPr lang="en-US" sz="1600" i="1">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 </m:t>
                        </m:r>
                        <m:r>
                          <a:rPr lang="en-US" sz="1600" i="1">
                            <a:solidFill>
                              <a:schemeClr val="accent2">
                                <a:lumMod val="50000"/>
                              </a:schemeClr>
                            </a:solidFill>
                            <a:latin typeface="Cambria Math" panose="02040503050406030204" pitchFamily="18" charset="0"/>
                          </a:rPr>
                          <m:t>𝐵</m:t>
                        </m:r>
                      </m:e>
                      <m:sub>
                        <m:r>
                          <a:rPr lang="en-US" sz="1600" i="1">
                            <a:solidFill>
                              <a:schemeClr val="accent2">
                                <a:lumMod val="50000"/>
                              </a:schemeClr>
                            </a:solidFill>
                            <a:latin typeface="Cambria Math" panose="02040503050406030204" pitchFamily="18" charset="0"/>
                          </a:rPr>
                          <m:t>𝑡</m:t>
                        </m:r>
                        <m:r>
                          <a:rPr lang="en-US" sz="1600" i="1">
                            <a:solidFill>
                              <a:schemeClr val="accent2">
                                <a:lumMod val="50000"/>
                              </a:schemeClr>
                            </a:solidFill>
                            <a:latin typeface="Cambria Math" panose="02040503050406030204" pitchFamily="18" charset="0"/>
                          </a:rPr>
                          <m:t>+3</m:t>
                        </m:r>
                      </m:sub>
                    </m:sSub>
                    <m:d>
                      <m:dPr>
                        <m:ctrlPr>
                          <a:rPr lang="en-US" sz="1600" i="1">
                            <a:solidFill>
                              <a:schemeClr val="accent2">
                                <a:lumMod val="50000"/>
                              </a:schemeClr>
                            </a:solidFill>
                            <a:latin typeface="Cambria Math" panose="02040503050406030204" pitchFamily="18" charset="0"/>
                          </a:rPr>
                        </m:ctrlPr>
                      </m:dPr>
                      <m:e>
                        <m:r>
                          <a:rPr lang="en-US" sz="1600" i="1">
                            <a:solidFill>
                              <a:schemeClr val="accent2">
                                <a:lumMod val="50000"/>
                              </a:schemeClr>
                            </a:solidFill>
                            <a:latin typeface="Cambria Math" panose="02040503050406030204" pitchFamily="18" charset="0"/>
                          </a:rPr>
                          <m:t>𝑝</m:t>
                        </m:r>
                      </m:e>
                    </m:d>
                  </m:oMath>
                </a14:m>
                <a:r>
                  <a:rPr lang="en-US" sz="1600" dirty="0">
                    <a:solidFill>
                      <a:schemeClr val="accent2">
                        <a:lumMod val="50000"/>
                      </a:schemeClr>
                    </a:solidFill>
                  </a:rPr>
                  <a:t>. Now we have enough information to define the smoothness constraints. </a:t>
                </a:r>
              </a:p>
            </p:txBody>
          </p:sp>
        </mc:Choice>
        <mc:Fallback xmlns="">
          <p:sp>
            <p:nvSpPr>
              <p:cNvPr id="3" name="Content Placeholder 2">
                <a:extLst>
                  <a:ext uri="{FF2B5EF4-FFF2-40B4-BE49-F238E27FC236}">
                    <a16:creationId xmlns:a16="http://schemas.microsoft.com/office/drawing/2014/main" id="{403291A1-0CCC-2A47-93FE-C32A59DAA4EF}"/>
                  </a:ext>
                </a:extLst>
              </p:cNvPr>
              <p:cNvSpPr>
                <a:spLocks noGrp="1" noRot="1" noChangeAspect="1" noMove="1" noResize="1" noEditPoints="1" noAdjustHandles="1" noChangeArrowheads="1" noChangeShapeType="1" noTextEdit="1"/>
              </p:cNvSpPr>
              <p:nvPr>
                <p:ph sz="half" idx="1"/>
              </p:nvPr>
            </p:nvSpPr>
            <p:spPr>
              <a:xfrm>
                <a:off x="4533682" y="1154375"/>
                <a:ext cx="6861149" cy="4961480"/>
              </a:xfrm>
              <a:blipFill>
                <a:blip r:embed="rId2"/>
                <a:stretch>
                  <a:fillRect l="-555" t="-1020" r="-73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AAFC3D7-D807-3541-A599-07EF48537D10}"/>
              </a:ext>
            </a:extLst>
          </p:cNvPr>
          <p:cNvPicPr>
            <a:picLocks noChangeAspect="1"/>
          </p:cNvPicPr>
          <p:nvPr/>
        </p:nvPicPr>
        <p:blipFill rotWithShape="1">
          <a:blip r:embed="rId3"/>
          <a:srcRect l="4477" r="17763"/>
          <a:stretch/>
        </p:blipFill>
        <p:spPr>
          <a:xfrm>
            <a:off x="607101" y="1067058"/>
            <a:ext cx="3926581" cy="2620413"/>
          </a:xfrm>
          <a:prstGeom prst="rect">
            <a:avLst/>
          </a:prstGeom>
        </p:spPr>
      </p:pic>
      <p:pic>
        <p:nvPicPr>
          <p:cNvPr id="6" name="Content Placeholder 5">
            <a:extLst>
              <a:ext uri="{FF2B5EF4-FFF2-40B4-BE49-F238E27FC236}">
                <a16:creationId xmlns:a16="http://schemas.microsoft.com/office/drawing/2014/main" id="{9C4181B3-8572-7C4C-A508-C334CE238E40}"/>
              </a:ext>
            </a:extLst>
          </p:cNvPr>
          <p:cNvPicPr>
            <a:picLocks noGrp="1" noChangeAspect="1"/>
          </p:cNvPicPr>
          <p:nvPr>
            <p:ph sz="half" idx="2"/>
          </p:nvPr>
        </p:nvPicPr>
        <p:blipFill rotWithShape="1">
          <a:blip r:embed="rId4"/>
          <a:srcRect l="5270" t="546" r="24808" b="1"/>
          <a:stretch/>
        </p:blipFill>
        <p:spPr>
          <a:xfrm>
            <a:off x="607101" y="3635115"/>
            <a:ext cx="3926581" cy="2950038"/>
          </a:xfrm>
          <a:prstGeom prst="rect">
            <a:avLst/>
          </a:prstGeom>
        </p:spPr>
      </p:pic>
      <p:pic>
        <p:nvPicPr>
          <p:cNvPr id="9" name="Picture 8">
            <a:extLst>
              <a:ext uri="{FF2B5EF4-FFF2-40B4-BE49-F238E27FC236}">
                <a16:creationId xmlns:a16="http://schemas.microsoft.com/office/drawing/2014/main" id="{692A088A-2C11-AD43-862D-900A6F9676CF}"/>
              </a:ext>
            </a:extLst>
          </p:cNvPr>
          <p:cNvPicPr>
            <a:picLocks noChangeAspect="1"/>
          </p:cNvPicPr>
          <p:nvPr/>
        </p:nvPicPr>
        <p:blipFill>
          <a:blip r:embed="rId5"/>
          <a:stretch>
            <a:fillRect/>
          </a:stretch>
        </p:blipFill>
        <p:spPr>
          <a:xfrm>
            <a:off x="7164673" y="2169136"/>
            <a:ext cx="2672823" cy="463365"/>
          </a:xfrm>
          <a:prstGeom prst="rect">
            <a:avLst/>
          </a:prstGeom>
        </p:spPr>
      </p:pic>
      <p:pic>
        <p:nvPicPr>
          <p:cNvPr id="11" name="Picture 10">
            <a:extLst>
              <a:ext uri="{FF2B5EF4-FFF2-40B4-BE49-F238E27FC236}">
                <a16:creationId xmlns:a16="http://schemas.microsoft.com/office/drawing/2014/main" id="{D27E7773-BC46-4641-9A69-27BAB6C66A61}"/>
              </a:ext>
            </a:extLst>
          </p:cNvPr>
          <p:cNvPicPr>
            <a:picLocks noChangeAspect="1"/>
          </p:cNvPicPr>
          <p:nvPr/>
        </p:nvPicPr>
        <p:blipFill>
          <a:blip r:embed="rId6"/>
          <a:stretch>
            <a:fillRect/>
          </a:stretch>
        </p:blipFill>
        <p:spPr>
          <a:xfrm>
            <a:off x="6502259" y="4225500"/>
            <a:ext cx="3330312" cy="1018185"/>
          </a:xfrm>
          <a:prstGeom prst="rect">
            <a:avLst/>
          </a:prstGeom>
        </p:spPr>
      </p:pic>
      <p:sp>
        <p:nvSpPr>
          <p:cNvPr id="12" name="TextBox 11">
            <a:extLst>
              <a:ext uri="{FF2B5EF4-FFF2-40B4-BE49-F238E27FC236}">
                <a16:creationId xmlns:a16="http://schemas.microsoft.com/office/drawing/2014/main" id="{79C27DA8-E743-734E-A024-5A95E76586C2}"/>
              </a:ext>
            </a:extLst>
          </p:cNvPr>
          <p:cNvSpPr txBox="1"/>
          <p:nvPr/>
        </p:nvSpPr>
        <p:spPr>
          <a:xfrm>
            <a:off x="7164673" y="5996561"/>
            <a:ext cx="4783319" cy="707886"/>
          </a:xfrm>
          <a:prstGeom prst="rect">
            <a:avLst/>
          </a:prstGeom>
          <a:noFill/>
        </p:spPr>
        <p:txBody>
          <a:bodyPr wrap="square" rtlCol="0">
            <a:spAutoFit/>
          </a:bodyPr>
          <a:lstStyle/>
          <a:p>
            <a:r>
              <a:rPr lang="en-US" sz="800" dirty="0">
                <a:solidFill>
                  <a:schemeClr val="bg1">
                    <a:lumMod val="65000"/>
                  </a:schemeClr>
                </a:solidFill>
              </a:rPr>
              <a:t>References:</a:t>
            </a:r>
          </a:p>
          <a:p>
            <a:pPr marL="171450" indent="-171450">
              <a:buFontTx/>
              <a:buChar char="-"/>
            </a:pPr>
            <a:r>
              <a:rPr lang="en-US" sz="800" dirty="0">
                <a:solidFill>
                  <a:schemeClr val="bg1">
                    <a:lumMod val="65000"/>
                  </a:schemeClr>
                </a:solidFill>
                <a:hlinkClick r:id="rId7"/>
              </a:rPr>
              <a:t>https://publik.tuwien.ac.at/files/publik_274527.pdf</a:t>
            </a:r>
            <a:r>
              <a:rPr lang="en-US" sz="800" dirty="0">
                <a:solidFill>
                  <a:schemeClr val="bg1">
                    <a:lumMod val="65000"/>
                  </a:schemeClr>
                </a:solidFill>
              </a:rPr>
              <a:t> (Chapter 3, </a:t>
            </a:r>
            <a:r>
              <a:rPr lang="en-US" sz="800" dirty="0" err="1">
                <a:solidFill>
                  <a:schemeClr val="bg1">
                    <a:lumMod val="65000"/>
                  </a:schemeClr>
                </a:solidFill>
              </a:rPr>
              <a:t>pg</a:t>
            </a:r>
            <a:r>
              <a:rPr lang="en-US" sz="800" dirty="0">
                <a:solidFill>
                  <a:schemeClr val="bg1">
                    <a:lumMod val="65000"/>
                  </a:schemeClr>
                </a:solidFill>
              </a:rPr>
              <a:t> 16 - 19)</a:t>
            </a:r>
          </a:p>
          <a:p>
            <a:pPr marL="171450" indent="-171450">
              <a:buFontTx/>
              <a:buChar char="-"/>
            </a:pPr>
            <a:r>
              <a:rPr lang="en-US" sz="800" dirty="0">
                <a:solidFill>
                  <a:srgbClr val="0563C1"/>
                </a:solidFill>
                <a:hlinkClick r:id="rId8">
                  <a:extLst>
                    <a:ext uri="{A12FA001-AC4F-418D-AE19-62706E023703}">
                      <ahyp:hlinkClr xmlns:ahyp="http://schemas.microsoft.com/office/drawing/2018/hyperlinkcolor" val="tx"/>
                    </a:ext>
                  </a:extLst>
                </a:hlinkClick>
              </a:rPr>
              <a:t>https://www.cc.gatech.edu/cpl/projects/videostabilization/stabilization.</a:t>
            </a:r>
            <a:r>
              <a:rPr lang="en-US" sz="800" dirty="0">
                <a:solidFill>
                  <a:schemeClr val="bg1">
                    <a:lumMod val="65000"/>
                  </a:schemeClr>
                </a:solidFill>
                <a:hlinkClick r:id="rId8">
                  <a:extLst>
                    <a:ext uri="{A12FA001-AC4F-418D-AE19-62706E023703}">
                      <ahyp:hlinkClr xmlns:ahyp="http://schemas.microsoft.com/office/drawing/2018/hyperlinkcolor" val="tx"/>
                    </a:ext>
                  </a:extLst>
                </a:hlinkClick>
              </a:rPr>
              <a:t>pdf</a:t>
            </a:r>
            <a:endParaRPr lang="en-US" sz="800" dirty="0">
              <a:solidFill>
                <a:schemeClr val="bg1">
                  <a:lumMod val="65000"/>
                </a:schemeClr>
              </a:solidFill>
            </a:endParaRPr>
          </a:p>
          <a:p>
            <a:pPr marL="171450" indent="-171450">
              <a:buFontTx/>
              <a:buChar char="-"/>
            </a:pPr>
            <a:r>
              <a:rPr lang="en-US" sz="800" dirty="0">
                <a:solidFill>
                  <a:srgbClr val="0563C1"/>
                </a:solidFill>
                <a:hlinkClick r:id="rId9">
                  <a:extLst>
                    <a:ext uri="{A12FA001-AC4F-418D-AE19-62706E023703}">
                      <ahyp:hlinkClr xmlns:ahyp="http://schemas.microsoft.com/office/drawing/2018/hyperlinkcolor" val="tx"/>
                    </a:ext>
                  </a:extLst>
                </a:hlinkClick>
              </a:rPr>
              <a:t>https://www.cvxpy.org/examples/basic/linear_program.</a:t>
            </a:r>
            <a:r>
              <a:rPr lang="en-US" sz="800" dirty="0">
                <a:solidFill>
                  <a:schemeClr val="bg1">
                    <a:lumMod val="65000"/>
                  </a:schemeClr>
                </a:solidFill>
                <a:hlinkClick r:id="rId9">
                  <a:extLst>
                    <a:ext uri="{A12FA001-AC4F-418D-AE19-62706E023703}">
                      <ahyp:hlinkClr xmlns:ahyp="http://schemas.microsoft.com/office/drawing/2018/hyperlinkcolor" val="tx"/>
                    </a:ext>
                  </a:extLst>
                </a:hlinkClick>
              </a:rPr>
              <a:t>html</a:t>
            </a:r>
            <a:endParaRPr lang="en-US" sz="800" dirty="0">
              <a:solidFill>
                <a:schemeClr val="bg1">
                  <a:lumMod val="65000"/>
                </a:schemeClr>
              </a:solidFill>
            </a:endParaRPr>
          </a:p>
          <a:p>
            <a:pPr marL="171450" indent="-171450">
              <a:buFontTx/>
              <a:buChar char="-"/>
            </a:pPr>
            <a:endParaRPr lang="en-US" sz="800" dirty="0">
              <a:solidFill>
                <a:schemeClr val="bg1">
                  <a:lumMod val="65000"/>
                </a:schemeClr>
              </a:solidFill>
            </a:endParaRPr>
          </a:p>
        </p:txBody>
      </p:sp>
    </p:spTree>
    <p:extLst>
      <p:ext uri="{BB962C8B-B14F-4D97-AF65-F5344CB8AC3E}">
        <p14:creationId xmlns:p14="http://schemas.microsoft.com/office/powerpoint/2010/main" val="3288932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32E6-B220-9A4A-8EB6-98FF15F1D275}"/>
              </a:ext>
            </a:extLst>
          </p:cNvPr>
          <p:cNvSpPr>
            <a:spLocks noGrp="1"/>
          </p:cNvSpPr>
          <p:nvPr>
            <p:ph type="title"/>
          </p:nvPr>
        </p:nvSpPr>
        <p:spPr/>
        <p:txBody>
          <a:bodyPr/>
          <a:lstStyle/>
          <a:p>
            <a:r>
              <a:rPr lang="en-US" dirty="0"/>
              <a:t>Find Optimal Path – Proximity constraints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E92627-9FEC-634B-ABB6-981C5D75A52C}"/>
                  </a:ext>
                </a:extLst>
              </p:cNvPr>
              <p:cNvSpPr>
                <a:spLocks noGrp="1"/>
              </p:cNvSpPr>
              <p:nvPr>
                <p:ph sz="half" idx="1"/>
              </p:nvPr>
            </p:nvSpPr>
            <p:spPr>
              <a:xfrm>
                <a:off x="4728023" y="1215483"/>
                <a:ext cx="6222475" cy="4961480"/>
              </a:xfrm>
            </p:spPr>
            <p:txBody>
              <a:bodyPr>
                <a:normAutofit lnSpcReduction="10000"/>
              </a:bodyPr>
              <a:lstStyle/>
              <a:p>
                <a:pPr marL="0" indent="0">
                  <a:buNone/>
                </a:pPr>
                <a:r>
                  <a:rPr lang="en-US" sz="1600" dirty="0">
                    <a:solidFill>
                      <a:schemeClr val="accent2">
                        <a:lumMod val="50000"/>
                      </a:schemeClr>
                    </a:solidFill>
                  </a:rPr>
                  <a:t>To preserve the intent of the original video, the paper place the following bounds on the affine part of the parametrization:</a:t>
                </a:r>
              </a:p>
              <a:p>
                <a:pPr marL="457200" lvl="1" indent="0">
                  <a:buNone/>
                </a:pPr>
                <a14:m>
                  <m:oMathPara xmlns:m="http://schemas.openxmlformats.org/officeDocument/2006/math">
                    <m:oMathParaPr>
                      <m:jc m:val="centerGroup"/>
                    </m:oMathParaPr>
                    <m:oMath xmlns:m="http://schemas.openxmlformats.org/officeDocument/2006/math">
                      <m:r>
                        <a:rPr lang="en-US" sz="1600" i="1">
                          <a:solidFill>
                            <a:schemeClr val="accent2">
                              <a:lumMod val="50000"/>
                            </a:schemeClr>
                          </a:solidFill>
                          <a:latin typeface="Cambria Math" panose="02040503050406030204" pitchFamily="18" charset="0"/>
                        </a:rPr>
                        <m:t>0.9</m:t>
                      </m:r>
                      <m:r>
                        <a:rPr lang="en-US" sz="1600" i="1">
                          <a:solidFill>
                            <a:schemeClr val="accent2">
                              <a:lumMod val="50000"/>
                            </a:schemeClr>
                          </a:solidFill>
                          <a:latin typeface="Cambria Math" panose="02040503050406030204" pitchFamily="18" charset="0"/>
                          <a:ea typeface="Cambria Math" panose="02040503050406030204" pitchFamily="18" charset="0"/>
                        </a:rPr>
                        <m:t>≤</m:t>
                      </m:r>
                      <m:sSub>
                        <m:sSubPr>
                          <m:ctrlPr>
                            <a:rPr lang="en-US" sz="1600" i="1">
                              <a:solidFill>
                                <a:schemeClr val="accent2">
                                  <a:lumMod val="50000"/>
                                </a:schemeClr>
                              </a:solidFill>
                              <a:latin typeface="Cambria Math" panose="02040503050406030204" pitchFamily="18" charset="0"/>
                              <a:ea typeface="Cambria Math" panose="02040503050406030204" pitchFamily="18" charset="0"/>
                            </a:rPr>
                          </m:ctrlPr>
                        </m:sSubPr>
                        <m:e>
                          <m:r>
                            <a:rPr lang="en-US" sz="1600" i="1">
                              <a:solidFill>
                                <a:schemeClr val="accent2">
                                  <a:lumMod val="50000"/>
                                </a:schemeClr>
                              </a:solidFill>
                              <a:latin typeface="Cambria Math" panose="02040503050406030204" pitchFamily="18" charset="0"/>
                              <a:ea typeface="Cambria Math" panose="02040503050406030204" pitchFamily="18" charset="0"/>
                            </a:rPr>
                            <m:t>𝑎</m:t>
                          </m:r>
                        </m:e>
                        <m:sub>
                          <m:r>
                            <a:rPr lang="en-US" sz="1600" i="1">
                              <a:solidFill>
                                <a:schemeClr val="accent2">
                                  <a:lumMod val="50000"/>
                                </a:schemeClr>
                              </a:solidFill>
                              <a:latin typeface="Cambria Math" panose="02040503050406030204" pitchFamily="18" charset="0"/>
                              <a:ea typeface="Cambria Math" panose="02040503050406030204" pitchFamily="18" charset="0"/>
                            </a:rPr>
                            <m:t>𝑡</m:t>
                          </m:r>
                        </m:sub>
                      </m:sSub>
                      <m:r>
                        <a:rPr lang="en-US" sz="1600" i="1">
                          <a:solidFill>
                            <a:schemeClr val="accent2">
                              <a:lumMod val="50000"/>
                            </a:schemeClr>
                          </a:solidFill>
                          <a:latin typeface="Cambria Math" panose="02040503050406030204" pitchFamily="18" charset="0"/>
                          <a:ea typeface="Cambria Math" panose="02040503050406030204" pitchFamily="18" charset="0"/>
                        </a:rPr>
                        <m:t>, </m:t>
                      </m:r>
                      <m:sSub>
                        <m:sSubPr>
                          <m:ctrlPr>
                            <a:rPr lang="en-US" sz="1600" i="1">
                              <a:solidFill>
                                <a:schemeClr val="accent2">
                                  <a:lumMod val="50000"/>
                                </a:schemeClr>
                              </a:solidFill>
                              <a:latin typeface="Cambria Math" panose="02040503050406030204" pitchFamily="18" charset="0"/>
                              <a:ea typeface="Cambria Math" panose="02040503050406030204" pitchFamily="18" charset="0"/>
                            </a:rPr>
                          </m:ctrlPr>
                        </m:sSubPr>
                        <m:e>
                          <m:r>
                            <a:rPr lang="en-US" sz="1600" i="1">
                              <a:solidFill>
                                <a:schemeClr val="accent2">
                                  <a:lumMod val="50000"/>
                                </a:schemeClr>
                              </a:solidFill>
                              <a:latin typeface="Cambria Math" panose="02040503050406030204" pitchFamily="18" charset="0"/>
                              <a:ea typeface="Cambria Math" panose="02040503050406030204" pitchFamily="18" charset="0"/>
                            </a:rPr>
                            <m:t>𝑑</m:t>
                          </m:r>
                        </m:e>
                        <m:sub>
                          <m:r>
                            <a:rPr lang="en-US" sz="1600" i="1">
                              <a:solidFill>
                                <a:schemeClr val="accent2">
                                  <a:lumMod val="50000"/>
                                </a:schemeClr>
                              </a:solidFill>
                              <a:latin typeface="Cambria Math" panose="02040503050406030204" pitchFamily="18" charset="0"/>
                              <a:ea typeface="Cambria Math" panose="02040503050406030204" pitchFamily="18" charset="0"/>
                            </a:rPr>
                            <m:t>𝑡</m:t>
                          </m:r>
                        </m:sub>
                      </m:sSub>
                      <m:r>
                        <a:rPr lang="en-US" sz="1600" i="1">
                          <a:solidFill>
                            <a:schemeClr val="accent2">
                              <a:lumMod val="50000"/>
                            </a:schemeClr>
                          </a:solidFill>
                          <a:latin typeface="Cambria Math" panose="02040503050406030204" pitchFamily="18" charset="0"/>
                          <a:ea typeface="Cambria Math" panose="02040503050406030204" pitchFamily="18" charset="0"/>
                        </a:rPr>
                        <m:t>≤1.1</m:t>
                      </m:r>
                    </m:oMath>
                  </m:oMathPara>
                </a14:m>
                <a:endParaRPr lang="en-US" sz="1600" dirty="0">
                  <a:solidFill>
                    <a:schemeClr val="accent2">
                      <a:lumMod val="50000"/>
                    </a:schemeClr>
                  </a:solidFill>
                </a:endParaRPr>
              </a:p>
              <a:p>
                <a:pPr marL="457200" lvl="1" indent="0">
                  <a:buNone/>
                </a:pPr>
                <a14:m>
                  <m:oMathPara xmlns:m="http://schemas.openxmlformats.org/officeDocument/2006/math">
                    <m:oMathParaPr>
                      <m:jc m:val="centerGroup"/>
                    </m:oMathParaPr>
                    <m:oMath xmlns:m="http://schemas.openxmlformats.org/officeDocument/2006/math">
                      <m:r>
                        <a:rPr lang="en-US" sz="1600" i="1">
                          <a:solidFill>
                            <a:schemeClr val="accent2">
                              <a:lumMod val="50000"/>
                            </a:schemeClr>
                          </a:solidFill>
                          <a:latin typeface="Cambria Math" panose="02040503050406030204" pitchFamily="18" charset="0"/>
                        </a:rPr>
                        <m:t>−0.1</m:t>
                      </m:r>
                      <m:r>
                        <a:rPr lang="en-US" sz="1600" i="1">
                          <a:solidFill>
                            <a:schemeClr val="accent2">
                              <a:lumMod val="50000"/>
                            </a:schemeClr>
                          </a:solidFill>
                          <a:latin typeface="Cambria Math" panose="02040503050406030204" pitchFamily="18" charset="0"/>
                          <a:ea typeface="Cambria Math" panose="02040503050406030204" pitchFamily="18" charset="0"/>
                        </a:rPr>
                        <m:t>≤</m:t>
                      </m:r>
                      <m:sSub>
                        <m:sSubPr>
                          <m:ctrlPr>
                            <a:rPr lang="en-US" sz="1600" i="1">
                              <a:solidFill>
                                <a:schemeClr val="accent2">
                                  <a:lumMod val="50000"/>
                                </a:schemeClr>
                              </a:solidFill>
                              <a:latin typeface="Cambria Math" panose="02040503050406030204" pitchFamily="18" charset="0"/>
                              <a:ea typeface="Cambria Math" panose="02040503050406030204" pitchFamily="18" charset="0"/>
                            </a:rPr>
                          </m:ctrlPr>
                        </m:sSubPr>
                        <m:e>
                          <m:r>
                            <a:rPr lang="en-US" sz="1600" i="1">
                              <a:solidFill>
                                <a:schemeClr val="accent2">
                                  <a:lumMod val="50000"/>
                                </a:schemeClr>
                              </a:solidFill>
                              <a:latin typeface="Cambria Math" panose="02040503050406030204" pitchFamily="18" charset="0"/>
                              <a:ea typeface="Cambria Math" panose="02040503050406030204" pitchFamily="18" charset="0"/>
                            </a:rPr>
                            <m:t>𝑏</m:t>
                          </m:r>
                        </m:e>
                        <m:sub>
                          <m:r>
                            <a:rPr lang="en-US" sz="1600" i="1">
                              <a:solidFill>
                                <a:schemeClr val="accent2">
                                  <a:lumMod val="50000"/>
                                </a:schemeClr>
                              </a:solidFill>
                              <a:latin typeface="Cambria Math" panose="02040503050406030204" pitchFamily="18" charset="0"/>
                              <a:ea typeface="Cambria Math" panose="02040503050406030204" pitchFamily="18" charset="0"/>
                            </a:rPr>
                            <m:t>𝑡</m:t>
                          </m:r>
                        </m:sub>
                      </m:sSub>
                      <m:r>
                        <a:rPr lang="en-US" sz="1600" i="1">
                          <a:solidFill>
                            <a:schemeClr val="accent2">
                              <a:lumMod val="50000"/>
                            </a:schemeClr>
                          </a:solidFill>
                          <a:latin typeface="Cambria Math" panose="02040503050406030204" pitchFamily="18" charset="0"/>
                          <a:ea typeface="Cambria Math" panose="02040503050406030204" pitchFamily="18" charset="0"/>
                        </a:rPr>
                        <m:t>, </m:t>
                      </m:r>
                      <m:sSub>
                        <m:sSubPr>
                          <m:ctrlPr>
                            <a:rPr lang="en-US" sz="1600" i="1">
                              <a:solidFill>
                                <a:schemeClr val="accent2">
                                  <a:lumMod val="50000"/>
                                </a:schemeClr>
                              </a:solidFill>
                              <a:latin typeface="Cambria Math" panose="02040503050406030204" pitchFamily="18" charset="0"/>
                              <a:ea typeface="Cambria Math" panose="02040503050406030204" pitchFamily="18" charset="0"/>
                            </a:rPr>
                          </m:ctrlPr>
                        </m:sSubPr>
                        <m:e>
                          <m:r>
                            <a:rPr lang="en-US" sz="1600" i="1">
                              <a:solidFill>
                                <a:schemeClr val="accent2">
                                  <a:lumMod val="50000"/>
                                </a:schemeClr>
                              </a:solidFill>
                              <a:latin typeface="Cambria Math" panose="02040503050406030204" pitchFamily="18" charset="0"/>
                              <a:ea typeface="Cambria Math" panose="02040503050406030204" pitchFamily="18" charset="0"/>
                            </a:rPr>
                            <m:t>𝑐</m:t>
                          </m:r>
                        </m:e>
                        <m:sub>
                          <m:r>
                            <a:rPr lang="en-US" sz="1600" i="1">
                              <a:solidFill>
                                <a:schemeClr val="accent2">
                                  <a:lumMod val="50000"/>
                                </a:schemeClr>
                              </a:solidFill>
                              <a:latin typeface="Cambria Math" panose="02040503050406030204" pitchFamily="18" charset="0"/>
                              <a:ea typeface="Cambria Math" panose="02040503050406030204" pitchFamily="18" charset="0"/>
                            </a:rPr>
                            <m:t>𝑡</m:t>
                          </m:r>
                        </m:sub>
                      </m:sSub>
                      <m:r>
                        <a:rPr lang="en-US" sz="1600" i="1">
                          <a:solidFill>
                            <a:schemeClr val="accent2">
                              <a:lumMod val="50000"/>
                            </a:schemeClr>
                          </a:solidFill>
                          <a:latin typeface="Cambria Math" panose="02040503050406030204" pitchFamily="18" charset="0"/>
                          <a:ea typeface="Cambria Math" panose="02040503050406030204" pitchFamily="18" charset="0"/>
                        </a:rPr>
                        <m:t>≤0.1</m:t>
                      </m:r>
                    </m:oMath>
                  </m:oMathPara>
                </a14:m>
                <a:endParaRPr lang="en-US" sz="1600" dirty="0">
                  <a:solidFill>
                    <a:schemeClr val="accent2">
                      <a:lumMod val="50000"/>
                    </a:schemeClr>
                  </a:solidFill>
                </a:endParaRPr>
              </a:p>
              <a:p>
                <a:pPr marL="457200" lvl="1" indent="0">
                  <a:buNone/>
                </a:pPr>
                <a14:m>
                  <m:oMathPara xmlns:m="http://schemas.openxmlformats.org/officeDocument/2006/math">
                    <m:oMathParaPr>
                      <m:jc m:val="centerGroup"/>
                    </m:oMathParaPr>
                    <m:oMath xmlns:m="http://schemas.openxmlformats.org/officeDocument/2006/math">
                      <m:r>
                        <a:rPr lang="en-US" sz="1600" i="1">
                          <a:solidFill>
                            <a:schemeClr val="accent2">
                              <a:lumMod val="50000"/>
                            </a:schemeClr>
                          </a:solidFill>
                          <a:latin typeface="Cambria Math" panose="02040503050406030204" pitchFamily="18" charset="0"/>
                        </a:rPr>
                        <m:t>−0.05</m:t>
                      </m:r>
                      <m:r>
                        <a:rPr lang="en-US" sz="1600" i="1">
                          <a:solidFill>
                            <a:schemeClr val="accent2">
                              <a:lumMod val="50000"/>
                            </a:schemeClr>
                          </a:solidFill>
                          <a:latin typeface="Cambria Math" panose="02040503050406030204" pitchFamily="18" charset="0"/>
                          <a:ea typeface="Cambria Math" panose="02040503050406030204" pitchFamily="18" charset="0"/>
                        </a:rPr>
                        <m:t>≤</m:t>
                      </m:r>
                      <m:sSub>
                        <m:sSubPr>
                          <m:ctrlPr>
                            <a:rPr lang="en-US" sz="1600" i="1">
                              <a:solidFill>
                                <a:schemeClr val="accent2">
                                  <a:lumMod val="50000"/>
                                </a:schemeClr>
                              </a:solidFill>
                              <a:latin typeface="Cambria Math" panose="02040503050406030204" pitchFamily="18" charset="0"/>
                              <a:ea typeface="Cambria Math" panose="02040503050406030204" pitchFamily="18" charset="0"/>
                            </a:rPr>
                          </m:ctrlPr>
                        </m:sSubPr>
                        <m:e>
                          <m:r>
                            <a:rPr lang="en-US" sz="1600" i="1">
                              <a:solidFill>
                                <a:schemeClr val="accent2">
                                  <a:lumMod val="50000"/>
                                </a:schemeClr>
                              </a:solidFill>
                              <a:latin typeface="Cambria Math" panose="02040503050406030204" pitchFamily="18" charset="0"/>
                              <a:ea typeface="Cambria Math" panose="02040503050406030204" pitchFamily="18" charset="0"/>
                            </a:rPr>
                            <m:t>𝑏</m:t>
                          </m:r>
                        </m:e>
                        <m:sub>
                          <m:r>
                            <a:rPr lang="en-US" sz="1600" i="1">
                              <a:solidFill>
                                <a:schemeClr val="accent2">
                                  <a:lumMod val="50000"/>
                                </a:schemeClr>
                              </a:solidFill>
                              <a:latin typeface="Cambria Math" panose="02040503050406030204" pitchFamily="18" charset="0"/>
                              <a:ea typeface="Cambria Math" panose="02040503050406030204" pitchFamily="18" charset="0"/>
                            </a:rPr>
                            <m:t>𝑡</m:t>
                          </m:r>
                        </m:sub>
                      </m:sSub>
                      <m:r>
                        <a:rPr lang="en-US" sz="1600" i="1">
                          <a:solidFill>
                            <a:schemeClr val="accent2">
                              <a:lumMod val="50000"/>
                            </a:schemeClr>
                          </a:solidFill>
                          <a:latin typeface="Cambria Math" panose="02040503050406030204" pitchFamily="18" charset="0"/>
                          <a:ea typeface="Cambria Math" panose="02040503050406030204" pitchFamily="18" charset="0"/>
                        </a:rPr>
                        <m:t>+</m:t>
                      </m:r>
                      <m:sSub>
                        <m:sSubPr>
                          <m:ctrlPr>
                            <a:rPr lang="en-US" sz="1600" i="1">
                              <a:solidFill>
                                <a:schemeClr val="accent2">
                                  <a:lumMod val="50000"/>
                                </a:schemeClr>
                              </a:solidFill>
                              <a:latin typeface="Cambria Math" panose="02040503050406030204" pitchFamily="18" charset="0"/>
                              <a:ea typeface="Cambria Math" panose="02040503050406030204" pitchFamily="18" charset="0"/>
                            </a:rPr>
                          </m:ctrlPr>
                        </m:sSubPr>
                        <m:e>
                          <m:r>
                            <a:rPr lang="en-US" sz="1600" i="1">
                              <a:solidFill>
                                <a:schemeClr val="accent2">
                                  <a:lumMod val="50000"/>
                                </a:schemeClr>
                              </a:solidFill>
                              <a:latin typeface="Cambria Math" panose="02040503050406030204" pitchFamily="18" charset="0"/>
                              <a:ea typeface="Cambria Math" panose="02040503050406030204" pitchFamily="18" charset="0"/>
                            </a:rPr>
                            <m:t>𝑐</m:t>
                          </m:r>
                        </m:e>
                        <m:sub>
                          <m:r>
                            <a:rPr lang="en-US" sz="1600" i="1">
                              <a:solidFill>
                                <a:schemeClr val="accent2">
                                  <a:lumMod val="50000"/>
                                </a:schemeClr>
                              </a:solidFill>
                              <a:latin typeface="Cambria Math" panose="02040503050406030204" pitchFamily="18" charset="0"/>
                              <a:ea typeface="Cambria Math" panose="02040503050406030204" pitchFamily="18" charset="0"/>
                            </a:rPr>
                            <m:t>𝑡</m:t>
                          </m:r>
                        </m:sub>
                      </m:sSub>
                      <m:r>
                        <a:rPr lang="en-US" sz="1600" i="1">
                          <a:solidFill>
                            <a:schemeClr val="accent2">
                              <a:lumMod val="50000"/>
                            </a:schemeClr>
                          </a:solidFill>
                          <a:latin typeface="Cambria Math" panose="02040503050406030204" pitchFamily="18" charset="0"/>
                          <a:ea typeface="Cambria Math" panose="02040503050406030204" pitchFamily="18" charset="0"/>
                        </a:rPr>
                        <m:t>≤0.05</m:t>
                      </m:r>
                    </m:oMath>
                  </m:oMathPara>
                </a14:m>
                <a:endParaRPr lang="en-US" sz="1600" dirty="0">
                  <a:solidFill>
                    <a:schemeClr val="accent2">
                      <a:lumMod val="50000"/>
                    </a:schemeClr>
                  </a:solidFill>
                </a:endParaRPr>
              </a:p>
              <a:p>
                <a:pPr marL="457200" lvl="1" indent="0">
                  <a:buNone/>
                </a:pPr>
                <a14:m>
                  <m:oMathPara xmlns:m="http://schemas.openxmlformats.org/officeDocument/2006/math">
                    <m:oMathParaPr>
                      <m:jc m:val="centerGroup"/>
                    </m:oMathParaPr>
                    <m:oMath xmlns:m="http://schemas.openxmlformats.org/officeDocument/2006/math">
                      <m:r>
                        <a:rPr lang="en-US" sz="1600" i="1">
                          <a:solidFill>
                            <a:schemeClr val="accent2">
                              <a:lumMod val="50000"/>
                            </a:schemeClr>
                          </a:solidFill>
                          <a:latin typeface="Cambria Math" panose="02040503050406030204" pitchFamily="18" charset="0"/>
                        </a:rPr>
                        <m:t>−0.1</m:t>
                      </m:r>
                      <m:r>
                        <a:rPr lang="en-US" sz="1600" i="1">
                          <a:solidFill>
                            <a:schemeClr val="accent2">
                              <a:lumMod val="50000"/>
                            </a:schemeClr>
                          </a:solidFill>
                          <a:latin typeface="Cambria Math" panose="02040503050406030204" pitchFamily="18" charset="0"/>
                          <a:ea typeface="Cambria Math" panose="02040503050406030204" pitchFamily="18" charset="0"/>
                        </a:rPr>
                        <m:t>≤</m:t>
                      </m:r>
                      <m:sSub>
                        <m:sSubPr>
                          <m:ctrlPr>
                            <a:rPr lang="en-US" sz="1600" i="1">
                              <a:solidFill>
                                <a:schemeClr val="accent2">
                                  <a:lumMod val="50000"/>
                                </a:schemeClr>
                              </a:solidFill>
                              <a:latin typeface="Cambria Math" panose="02040503050406030204" pitchFamily="18" charset="0"/>
                              <a:ea typeface="Cambria Math" panose="02040503050406030204" pitchFamily="18" charset="0"/>
                            </a:rPr>
                          </m:ctrlPr>
                        </m:sSubPr>
                        <m:e>
                          <m:r>
                            <a:rPr lang="en-US" sz="1600" i="1">
                              <a:solidFill>
                                <a:schemeClr val="accent2">
                                  <a:lumMod val="50000"/>
                                </a:schemeClr>
                              </a:solidFill>
                              <a:latin typeface="Cambria Math" panose="02040503050406030204" pitchFamily="18" charset="0"/>
                              <a:ea typeface="Cambria Math" panose="02040503050406030204" pitchFamily="18" charset="0"/>
                            </a:rPr>
                            <m:t>𝑎</m:t>
                          </m:r>
                        </m:e>
                        <m:sub>
                          <m:r>
                            <a:rPr lang="en-US" sz="1600" i="1">
                              <a:solidFill>
                                <a:schemeClr val="accent2">
                                  <a:lumMod val="50000"/>
                                </a:schemeClr>
                              </a:solidFill>
                              <a:latin typeface="Cambria Math" panose="02040503050406030204" pitchFamily="18" charset="0"/>
                              <a:ea typeface="Cambria Math" panose="02040503050406030204" pitchFamily="18" charset="0"/>
                            </a:rPr>
                            <m:t>𝑡</m:t>
                          </m:r>
                        </m:sub>
                      </m:sSub>
                      <m:r>
                        <a:rPr lang="en-US" sz="1600" i="1">
                          <a:solidFill>
                            <a:schemeClr val="accent2">
                              <a:lumMod val="50000"/>
                            </a:schemeClr>
                          </a:solidFill>
                          <a:latin typeface="Cambria Math" panose="02040503050406030204" pitchFamily="18" charset="0"/>
                          <a:ea typeface="Cambria Math" panose="02040503050406030204" pitchFamily="18" charset="0"/>
                        </a:rPr>
                        <m:t>−</m:t>
                      </m:r>
                      <m:sSub>
                        <m:sSubPr>
                          <m:ctrlPr>
                            <a:rPr lang="en-US" sz="1600" i="1">
                              <a:solidFill>
                                <a:schemeClr val="accent2">
                                  <a:lumMod val="50000"/>
                                </a:schemeClr>
                              </a:solidFill>
                              <a:latin typeface="Cambria Math" panose="02040503050406030204" pitchFamily="18" charset="0"/>
                              <a:ea typeface="Cambria Math" panose="02040503050406030204" pitchFamily="18" charset="0"/>
                            </a:rPr>
                          </m:ctrlPr>
                        </m:sSubPr>
                        <m:e>
                          <m:r>
                            <a:rPr lang="en-US" sz="1600" i="1">
                              <a:solidFill>
                                <a:schemeClr val="accent2">
                                  <a:lumMod val="50000"/>
                                </a:schemeClr>
                              </a:solidFill>
                              <a:latin typeface="Cambria Math" panose="02040503050406030204" pitchFamily="18" charset="0"/>
                              <a:ea typeface="Cambria Math" panose="02040503050406030204" pitchFamily="18" charset="0"/>
                            </a:rPr>
                            <m:t>𝑑</m:t>
                          </m:r>
                        </m:e>
                        <m:sub>
                          <m:r>
                            <a:rPr lang="en-US" sz="1600" i="1">
                              <a:solidFill>
                                <a:schemeClr val="accent2">
                                  <a:lumMod val="50000"/>
                                </a:schemeClr>
                              </a:solidFill>
                              <a:latin typeface="Cambria Math" panose="02040503050406030204" pitchFamily="18" charset="0"/>
                              <a:ea typeface="Cambria Math" panose="02040503050406030204" pitchFamily="18" charset="0"/>
                            </a:rPr>
                            <m:t>𝑡</m:t>
                          </m:r>
                        </m:sub>
                      </m:sSub>
                      <m:r>
                        <a:rPr lang="en-US" sz="1600" i="1">
                          <a:solidFill>
                            <a:schemeClr val="accent2">
                              <a:lumMod val="50000"/>
                            </a:schemeClr>
                          </a:solidFill>
                          <a:latin typeface="Cambria Math" panose="02040503050406030204" pitchFamily="18" charset="0"/>
                          <a:ea typeface="Cambria Math" panose="02040503050406030204" pitchFamily="18" charset="0"/>
                        </a:rPr>
                        <m:t>≤0.1</m:t>
                      </m:r>
                    </m:oMath>
                  </m:oMathPara>
                </a14:m>
                <a:endParaRPr lang="en-US" sz="1600" dirty="0">
                  <a:solidFill>
                    <a:schemeClr val="accent2">
                      <a:lumMod val="50000"/>
                    </a:schemeClr>
                  </a:solidFill>
                </a:endParaRPr>
              </a:p>
              <a:p>
                <a:pPr marL="0" lvl="1" indent="0">
                  <a:spcBef>
                    <a:spcPts val="1000"/>
                  </a:spcBef>
                  <a:buNone/>
                </a:pPr>
                <a:r>
                  <a:rPr lang="en-US" sz="1600" dirty="0">
                    <a:solidFill>
                      <a:schemeClr val="accent2">
                        <a:lumMod val="50000"/>
                      </a:schemeClr>
                    </a:solidFill>
                  </a:rPr>
                  <a:t>The first two constraints limit the range of change in zoom and rotation, while the latter two give the affine transform more rigidity by limiting the amount of skew and non-uniform scale. Therefore in each case, we have a lower bound (</a:t>
                </a:r>
                <a:r>
                  <a:rPr lang="en-US" sz="1600" dirty="0" err="1">
                    <a:solidFill>
                      <a:schemeClr val="accent2">
                        <a:lumMod val="50000"/>
                      </a:schemeClr>
                    </a:solidFill>
                  </a:rPr>
                  <a:t>lb</a:t>
                </a:r>
                <a:r>
                  <a:rPr lang="en-US" sz="1600" dirty="0">
                    <a:solidFill>
                      <a:schemeClr val="accent2">
                        <a:lumMod val="50000"/>
                      </a:schemeClr>
                    </a:solidFill>
                  </a:rPr>
                  <a:t>) and upper (</a:t>
                </a:r>
                <a:r>
                  <a:rPr lang="en-US" sz="1600" dirty="0" err="1">
                    <a:solidFill>
                      <a:schemeClr val="accent2">
                        <a:lumMod val="50000"/>
                      </a:schemeClr>
                    </a:solidFill>
                  </a:rPr>
                  <a:t>ub</a:t>
                </a:r>
                <a:r>
                  <a:rPr lang="en-US" sz="1600" dirty="0">
                    <a:solidFill>
                      <a:schemeClr val="accent2">
                        <a:lumMod val="50000"/>
                      </a:schemeClr>
                    </a:solidFill>
                  </a:rPr>
                  <a:t>) constraint, which can be written as</a:t>
                </a:r>
              </a:p>
              <a:p>
                <a:pPr marL="0" lvl="1" indent="0">
                  <a:spcBef>
                    <a:spcPts val="1000"/>
                  </a:spcBef>
                  <a:buNone/>
                </a:pPr>
                <a14:m>
                  <m:oMathPara xmlns:m="http://schemas.openxmlformats.org/officeDocument/2006/math">
                    <m:oMathParaPr>
                      <m:jc m:val="centerGroup"/>
                    </m:oMathParaPr>
                    <m:oMath xmlns:m="http://schemas.openxmlformats.org/officeDocument/2006/math">
                      <m:r>
                        <a:rPr lang="en-US" sz="1600" i="1" dirty="0" smtClean="0">
                          <a:solidFill>
                            <a:schemeClr val="accent2">
                              <a:lumMod val="50000"/>
                            </a:schemeClr>
                          </a:solidFill>
                          <a:latin typeface="Cambria Math" panose="02040503050406030204" pitchFamily="18" charset="0"/>
                        </a:rPr>
                        <m:t>𝑙𝑏</m:t>
                      </m:r>
                      <m:r>
                        <a:rPr lang="en-US" sz="1600" i="1" dirty="0" smtClean="0">
                          <a:solidFill>
                            <a:schemeClr val="accent2">
                              <a:lumMod val="50000"/>
                            </a:schemeClr>
                          </a:solidFill>
                          <a:latin typeface="Cambria Math" panose="02040503050406030204" pitchFamily="18" charset="0"/>
                        </a:rPr>
                        <m:t>≤</m:t>
                      </m:r>
                      <m:r>
                        <a:rPr lang="en-US" sz="1600" i="1" dirty="0" smtClean="0">
                          <a:solidFill>
                            <a:schemeClr val="accent2">
                              <a:lumMod val="50000"/>
                            </a:schemeClr>
                          </a:solidFill>
                          <a:latin typeface="Cambria Math" panose="02040503050406030204" pitchFamily="18" charset="0"/>
                        </a:rPr>
                        <m:t>𝑈</m:t>
                      </m:r>
                      <m:sSub>
                        <m:sSubPr>
                          <m:ctrlPr>
                            <a:rPr lang="en-US" sz="1600" i="1" dirty="0" smtClean="0">
                              <a:solidFill>
                                <a:schemeClr val="accent2">
                                  <a:lumMod val="50000"/>
                                </a:schemeClr>
                              </a:solidFill>
                              <a:latin typeface="Cambria Math" panose="02040503050406030204" pitchFamily="18" charset="0"/>
                            </a:rPr>
                          </m:ctrlPr>
                        </m:sSubPr>
                        <m:e>
                          <m:r>
                            <a:rPr lang="en-US" sz="1600" i="1" dirty="0" smtClean="0">
                              <a:solidFill>
                                <a:schemeClr val="accent2">
                                  <a:lumMod val="50000"/>
                                </a:schemeClr>
                              </a:solidFill>
                              <a:latin typeface="Cambria Math" panose="02040503050406030204" pitchFamily="18" charset="0"/>
                            </a:rPr>
                            <m:t>𝑝</m:t>
                          </m:r>
                        </m:e>
                        <m:sub>
                          <m:r>
                            <a:rPr lang="en-US" sz="1600" i="1" dirty="0" smtClean="0">
                              <a:solidFill>
                                <a:schemeClr val="accent2">
                                  <a:lumMod val="50000"/>
                                </a:schemeClr>
                              </a:solidFill>
                              <a:latin typeface="Cambria Math" panose="02040503050406030204" pitchFamily="18" charset="0"/>
                            </a:rPr>
                            <m:t>𝑡</m:t>
                          </m:r>
                        </m:sub>
                      </m:sSub>
                      <m:r>
                        <a:rPr lang="en-US" sz="1600" i="1" dirty="0" smtClean="0">
                          <a:solidFill>
                            <a:schemeClr val="accent2">
                              <a:lumMod val="50000"/>
                            </a:schemeClr>
                          </a:solidFill>
                          <a:latin typeface="Cambria Math" panose="02040503050406030204" pitchFamily="18" charset="0"/>
                        </a:rPr>
                        <m:t>≤</m:t>
                      </m:r>
                      <m:r>
                        <a:rPr lang="en-US" sz="1600" i="1" dirty="0" smtClean="0">
                          <a:solidFill>
                            <a:schemeClr val="accent2">
                              <a:lumMod val="50000"/>
                            </a:schemeClr>
                          </a:solidFill>
                          <a:latin typeface="Cambria Math" panose="02040503050406030204" pitchFamily="18" charset="0"/>
                        </a:rPr>
                        <m:t>𝑢𝑏</m:t>
                      </m:r>
                    </m:oMath>
                  </m:oMathPara>
                </a14:m>
                <a:endParaRPr lang="en-US" sz="1600" dirty="0">
                  <a:solidFill>
                    <a:schemeClr val="accent2">
                      <a:lumMod val="50000"/>
                    </a:schemeClr>
                  </a:solidFill>
                </a:endParaRPr>
              </a:p>
              <a:p>
                <a:pPr marL="0" lvl="1" indent="0">
                  <a:spcBef>
                    <a:spcPts val="1000"/>
                  </a:spcBef>
                  <a:buNone/>
                </a:pPr>
                <a:endParaRPr lang="en-US" sz="1600" dirty="0">
                  <a:solidFill>
                    <a:schemeClr val="accent2">
                      <a:lumMod val="50000"/>
                    </a:schemeClr>
                  </a:solidFill>
                </a:endParaRPr>
              </a:p>
              <a:p>
                <a:pPr marL="0" lvl="1" indent="0">
                  <a:spcBef>
                    <a:spcPts val="1000"/>
                  </a:spcBef>
                  <a:buNone/>
                </a:pPr>
                <a14:m>
                  <m:oMathPara xmlns:m="http://schemas.openxmlformats.org/officeDocument/2006/math">
                    <m:oMathParaPr>
                      <m:jc m:val="centerGroup"/>
                    </m:oMathParaPr>
                    <m:oMath xmlns:m="http://schemas.openxmlformats.org/officeDocument/2006/math">
                      <m:r>
                        <a:rPr lang="en-US" sz="1600" i="1" dirty="0">
                          <a:solidFill>
                            <a:schemeClr val="accent2">
                              <a:lumMod val="50000"/>
                            </a:schemeClr>
                          </a:solidFill>
                          <a:latin typeface="Cambria Math" panose="02040503050406030204" pitchFamily="18" charset="0"/>
                        </a:rPr>
                        <m:t>𝑈</m:t>
                      </m:r>
                      <m:r>
                        <a:rPr lang="en-US" sz="1600" b="0" i="1" dirty="0" smtClean="0">
                          <a:solidFill>
                            <a:schemeClr val="accent2">
                              <a:lumMod val="50000"/>
                            </a:schemeClr>
                          </a:solidFill>
                          <a:latin typeface="Cambria Math" panose="02040503050406030204" pitchFamily="18" charset="0"/>
                        </a:rPr>
                        <m:t>=</m:t>
                      </m:r>
                      <m:d>
                        <m:dPr>
                          <m:begChr m:val="["/>
                          <m:endChr m:val="]"/>
                          <m:ctrlPr>
                            <a:rPr lang="en-US" sz="1600" b="0" i="1" dirty="0" smtClean="0">
                              <a:solidFill>
                                <a:schemeClr val="accent2">
                                  <a:lumMod val="50000"/>
                                </a:schemeClr>
                              </a:solidFill>
                              <a:latin typeface="Cambria Math" panose="02040503050406030204" pitchFamily="18" charset="0"/>
                            </a:rPr>
                          </m:ctrlPr>
                        </m:dPr>
                        <m:e>
                          <m:eqArr>
                            <m:eqArrPr>
                              <m:ctrlPr>
                                <a:rPr lang="en-US" sz="1600" i="1" dirty="0">
                                  <a:solidFill>
                                    <a:schemeClr val="accent2">
                                      <a:lumMod val="50000"/>
                                    </a:schemeClr>
                                  </a:solidFill>
                                  <a:latin typeface="Cambria Math" panose="02040503050406030204" pitchFamily="18" charset="0"/>
                                </a:rPr>
                              </m:ctrlPr>
                            </m:eqArrPr>
                            <m:e>
                              <m:r>
                                <a:rPr lang="en-US" sz="1600" b="0" i="1" dirty="0" smtClean="0">
                                  <a:solidFill>
                                    <a:schemeClr val="accent2">
                                      <a:lumMod val="50000"/>
                                    </a:schemeClr>
                                  </a:solidFill>
                                  <a:latin typeface="Cambria Math" panose="02040503050406030204" pitchFamily="18" charset="0"/>
                                </a:rPr>
                                <m:t>0</m:t>
                              </m:r>
                            </m:e>
                            <m:e>
                              <m:r>
                                <a:rPr lang="en-US" sz="1600" b="0" i="1" dirty="0" smtClean="0">
                                  <a:solidFill>
                                    <a:schemeClr val="accent2">
                                      <a:lumMod val="50000"/>
                                    </a:schemeClr>
                                  </a:solidFill>
                                  <a:latin typeface="Cambria Math" panose="02040503050406030204" pitchFamily="18" charset="0"/>
                                </a:rPr>
                                <m:t>0</m:t>
                              </m:r>
                            </m:e>
                            <m:e>
                              <m:r>
                                <a:rPr lang="en-US" sz="1600" b="0" i="1" dirty="0" smtClean="0">
                                  <a:solidFill>
                                    <a:schemeClr val="accent2">
                                      <a:lumMod val="50000"/>
                                    </a:schemeClr>
                                  </a:solidFill>
                                  <a:latin typeface="Cambria Math" panose="02040503050406030204" pitchFamily="18" charset="0"/>
                                </a:rPr>
                                <m:t>1</m:t>
                              </m:r>
                            </m:e>
                            <m:e>
                              <m:r>
                                <a:rPr lang="en-US" sz="1600" b="0" i="1" dirty="0" smtClean="0">
                                  <a:solidFill>
                                    <a:schemeClr val="accent2">
                                      <a:lumMod val="50000"/>
                                    </a:schemeClr>
                                  </a:solidFill>
                                  <a:latin typeface="Cambria Math" panose="02040503050406030204" pitchFamily="18" charset="0"/>
                                </a:rPr>
                                <m:t>0</m:t>
                              </m:r>
                            </m:e>
                            <m:e>
                              <m:r>
                                <a:rPr lang="en-US" sz="1600" b="0" i="1" dirty="0" smtClean="0">
                                  <a:solidFill>
                                    <a:schemeClr val="accent2">
                                      <a:lumMod val="50000"/>
                                    </a:schemeClr>
                                  </a:solidFill>
                                  <a:latin typeface="Cambria Math" panose="02040503050406030204" pitchFamily="18" charset="0"/>
                                </a:rPr>
                                <m:t>0</m:t>
                              </m:r>
                            </m:e>
                            <m:e>
                              <m:r>
                                <a:rPr lang="en-US" sz="1600" b="0" i="1" dirty="0" smtClean="0">
                                  <a:solidFill>
                                    <a:schemeClr val="accent2">
                                      <a:lumMod val="50000"/>
                                    </a:schemeClr>
                                  </a:solidFill>
                                  <a:latin typeface="Cambria Math" panose="02040503050406030204" pitchFamily="18" charset="0"/>
                                </a:rPr>
                                <m:t>0</m:t>
                              </m:r>
                            </m:e>
                          </m:eqArr>
                          <m:r>
                            <a:rPr lang="en-US" sz="1600" b="0" i="1" dirty="0" smtClean="0">
                              <a:solidFill>
                                <a:schemeClr val="accent2">
                                  <a:lumMod val="50000"/>
                                </a:schemeClr>
                              </a:solidFill>
                              <a:latin typeface="Cambria Math" panose="02040503050406030204" pitchFamily="18" charset="0"/>
                            </a:rPr>
                            <m:t> </m:t>
                          </m:r>
                          <m:eqArr>
                            <m:eqArrPr>
                              <m:ctrlPr>
                                <a:rPr lang="en-US" sz="1600" i="1" dirty="0">
                                  <a:solidFill>
                                    <a:schemeClr val="accent2">
                                      <a:lumMod val="50000"/>
                                    </a:schemeClr>
                                  </a:solidFill>
                                  <a:latin typeface="Cambria Math" panose="02040503050406030204" pitchFamily="18" charset="0"/>
                                </a:rPr>
                              </m:ctrlPr>
                            </m:eqArrPr>
                            <m:e>
                              <m:r>
                                <a:rPr lang="en-US" sz="1600" b="0" i="1" dirty="0" smtClean="0">
                                  <a:solidFill>
                                    <a:schemeClr val="accent2">
                                      <a:lumMod val="50000"/>
                                    </a:schemeClr>
                                  </a:solidFill>
                                  <a:latin typeface="Cambria Math" panose="02040503050406030204" pitchFamily="18" charset="0"/>
                                </a:rPr>
                                <m:t>0</m:t>
                              </m:r>
                            </m:e>
                            <m:e>
                              <m:r>
                                <a:rPr lang="en-US" sz="1600" b="0" i="1" dirty="0" smtClean="0">
                                  <a:solidFill>
                                    <a:schemeClr val="accent2">
                                      <a:lumMod val="50000"/>
                                    </a:schemeClr>
                                  </a:solidFill>
                                  <a:latin typeface="Cambria Math" panose="02040503050406030204" pitchFamily="18" charset="0"/>
                                </a:rPr>
                                <m:t>0</m:t>
                              </m:r>
                            </m:e>
                            <m:e>
                              <m:r>
                                <a:rPr lang="en-US" sz="1600" b="0" i="1" dirty="0" smtClean="0">
                                  <a:solidFill>
                                    <a:schemeClr val="accent2">
                                      <a:lumMod val="50000"/>
                                    </a:schemeClr>
                                  </a:solidFill>
                                  <a:latin typeface="Cambria Math" panose="02040503050406030204" pitchFamily="18" charset="0"/>
                                </a:rPr>
                                <m:t>0</m:t>
                              </m:r>
                            </m:e>
                            <m:e>
                              <m:r>
                                <a:rPr lang="en-US" sz="1600" b="0" i="1" dirty="0" smtClean="0">
                                  <a:solidFill>
                                    <a:schemeClr val="accent2">
                                      <a:lumMod val="50000"/>
                                    </a:schemeClr>
                                  </a:solidFill>
                                  <a:latin typeface="Cambria Math" panose="02040503050406030204" pitchFamily="18" charset="0"/>
                                </a:rPr>
                                <m:t>1</m:t>
                              </m:r>
                            </m:e>
                            <m:e>
                              <m:r>
                                <a:rPr lang="en-US" sz="1600" b="0" i="1" dirty="0" smtClean="0">
                                  <a:solidFill>
                                    <a:schemeClr val="accent2">
                                      <a:lumMod val="50000"/>
                                    </a:schemeClr>
                                  </a:solidFill>
                                  <a:latin typeface="Cambria Math" panose="02040503050406030204" pitchFamily="18" charset="0"/>
                                </a:rPr>
                                <m:t>0</m:t>
                              </m:r>
                            </m:e>
                            <m:e>
                              <m:r>
                                <a:rPr lang="en-US" sz="1600" b="0" i="1" dirty="0" smtClean="0">
                                  <a:solidFill>
                                    <a:schemeClr val="accent2">
                                      <a:lumMod val="50000"/>
                                    </a:schemeClr>
                                  </a:solidFill>
                                  <a:latin typeface="Cambria Math" panose="02040503050406030204" pitchFamily="18" charset="0"/>
                                </a:rPr>
                                <m:t>0</m:t>
                              </m:r>
                            </m:e>
                          </m:eqArr>
                          <m:eqArr>
                            <m:eqArrPr>
                              <m:ctrlPr>
                                <a:rPr lang="en-US" sz="1600" i="1" dirty="0">
                                  <a:solidFill>
                                    <a:schemeClr val="accent2">
                                      <a:lumMod val="50000"/>
                                    </a:schemeClr>
                                  </a:solidFill>
                                  <a:latin typeface="Cambria Math" panose="02040503050406030204" pitchFamily="18" charset="0"/>
                                </a:rPr>
                              </m:ctrlPr>
                            </m:eqArrPr>
                            <m:e>
                              <m:r>
                                <a:rPr lang="en-US" sz="1600" b="0" i="1" dirty="0" smtClean="0">
                                  <a:solidFill>
                                    <a:schemeClr val="accent2">
                                      <a:lumMod val="50000"/>
                                    </a:schemeClr>
                                  </a:solidFill>
                                  <a:latin typeface="Cambria Math" panose="02040503050406030204" pitchFamily="18" charset="0"/>
                                </a:rPr>
                                <m:t> 0</m:t>
                              </m:r>
                            </m:e>
                            <m:e>
                              <m:r>
                                <a:rPr lang="en-US" sz="1600" b="0" i="1" dirty="0" smtClean="0">
                                  <a:solidFill>
                                    <a:schemeClr val="accent2">
                                      <a:lumMod val="50000"/>
                                    </a:schemeClr>
                                  </a:solidFill>
                                  <a:latin typeface="Cambria Math" panose="02040503050406030204" pitchFamily="18" charset="0"/>
                                </a:rPr>
                                <m:t>0</m:t>
                              </m:r>
                            </m:e>
                            <m:e>
                              <m:r>
                                <a:rPr lang="en-US" sz="1600" b="0" i="1" dirty="0" smtClean="0">
                                  <a:solidFill>
                                    <a:schemeClr val="accent2">
                                      <a:lumMod val="50000"/>
                                    </a:schemeClr>
                                  </a:solidFill>
                                  <a:latin typeface="Cambria Math" panose="02040503050406030204" pitchFamily="18" charset="0"/>
                                </a:rPr>
                                <m:t>0</m:t>
                              </m:r>
                            </m:e>
                            <m:e>
                              <m:r>
                                <a:rPr lang="en-US" sz="1600" b="0" i="1" dirty="0" smtClean="0">
                                  <a:solidFill>
                                    <a:schemeClr val="accent2">
                                      <a:lumMod val="50000"/>
                                    </a:schemeClr>
                                  </a:solidFill>
                                  <a:latin typeface="Cambria Math" panose="02040503050406030204" pitchFamily="18" charset="0"/>
                                </a:rPr>
                                <m:t>0</m:t>
                              </m:r>
                            </m:e>
                            <m:e>
                              <m:r>
                                <a:rPr lang="en-US" sz="1600" b="0" i="1" dirty="0" smtClean="0">
                                  <a:solidFill>
                                    <a:schemeClr val="accent2">
                                      <a:lumMod val="50000"/>
                                    </a:schemeClr>
                                  </a:solidFill>
                                  <a:latin typeface="Cambria Math" panose="02040503050406030204" pitchFamily="18" charset="0"/>
                                </a:rPr>
                                <m:t>1</m:t>
                              </m:r>
                            </m:e>
                            <m:e>
                              <m:r>
                                <a:rPr lang="en-US" sz="1600" b="0" i="1" dirty="0" smtClean="0">
                                  <a:solidFill>
                                    <a:schemeClr val="accent2">
                                      <a:lumMod val="50000"/>
                                    </a:schemeClr>
                                  </a:solidFill>
                                  <a:latin typeface="Cambria Math" panose="02040503050406030204" pitchFamily="18" charset="0"/>
                                </a:rPr>
                                <m:t>0</m:t>
                              </m:r>
                            </m:e>
                          </m:eqArr>
                          <m:eqArr>
                            <m:eqArrPr>
                              <m:ctrlPr>
                                <a:rPr lang="en-US" sz="1600" i="1" dirty="0">
                                  <a:solidFill>
                                    <a:schemeClr val="accent2">
                                      <a:lumMod val="50000"/>
                                    </a:schemeClr>
                                  </a:solidFill>
                                  <a:latin typeface="Cambria Math" panose="02040503050406030204" pitchFamily="18" charset="0"/>
                                </a:rPr>
                              </m:ctrlPr>
                            </m:eqArrPr>
                            <m:e>
                              <m:r>
                                <a:rPr lang="en-US" sz="1600" b="0" i="1" dirty="0" smtClean="0">
                                  <a:solidFill>
                                    <a:schemeClr val="accent2">
                                      <a:lumMod val="50000"/>
                                    </a:schemeClr>
                                  </a:solidFill>
                                  <a:latin typeface="Cambria Math" panose="02040503050406030204" pitchFamily="18" charset="0"/>
                                </a:rPr>
                                <m:t>0</m:t>
                              </m:r>
                            </m:e>
                            <m:e>
                              <m:r>
                                <a:rPr lang="en-US" sz="1600" b="0" i="1" dirty="0" smtClean="0">
                                  <a:solidFill>
                                    <a:schemeClr val="accent2">
                                      <a:lumMod val="50000"/>
                                    </a:schemeClr>
                                  </a:solidFill>
                                  <a:latin typeface="Cambria Math" panose="02040503050406030204" pitchFamily="18" charset="0"/>
                                </a:rPr>
                                <m:t>0</m:t>
                              </m:r>
                            </m:e>
                            <m:e>
                              <m:r>
                                <a:rPr lang="en-US" sz="1600" b="0" i="1" dirty="0" smtClean="0">
                                  <a:solidFill>
                                    <a:schemeClr val="accent2">
                                      <a:lumMod val="50000"/>
                                    </a:schemeClr>
                                  </a:solidFill>
                                  <a:latin typeface="Cambria Math" panose="02040503050406030204" pitchFamily="18" charset="0"/>
                                </a:rPr>
                                <m:t> 0 </m:t>
                              </m:r>
                            </m:e>
                            <m:e>
                              <m:r>
                                <a:rPr lang="en-US" sz="1600" b="0" i="1" dirty="0" smtClean="0">
                                  <a:solidFill>
                                    <a:schemeClr val="accent2">
                                      <a:lumMod val="50000"/>
                                    </a:schemeClr>
                                  </a:solidFill>
                                  <a:latin typeface="Cambria Math" panose="02040503050406030204" pitchFamily="18" charset="0"/>
                                </a:rPr>
                                <m:t>0</m:t>
                              </m:r>
                            </m:e>
                            <m:e>
                              <m:r>
                                <a:rPr lang="en-US" sz="1600" b="0" i="1" dirty="0" smtClean="0">
                                  <a:solidFill>
                                    <a:schemeClr val="accent2">
                                      <a:lumMod val="50000"/>
                                    </a:schemeClr>
                                  </a:solidFill>
                                  <a:latin typeface="Cambria Math" panose="02040503050406030204" pitchFamily="18" charset="0"/>
                                </a:rPr>
                                <m:t>0</m:t>
                              </m:r>
                            </m:e>
                            <m:e>
                              <m:r>
                                <a:rPr lang="en-US" sz="1600" b="0" i="1" dirty="0" smtClean="0">
                                  <a:solidFill>
                                    <a:schemeClr val="accent2">
                                      <a:lumMod val="50000"/>
                                    </a:schemeClr>
                                  </a:solidFill>
                                  <a:latin typeface="Cambria Math" panose="02040503050406030204" pitchFamily="18" charset="0"/>
                                </a:rPr>
                                <m:t>1</m:t>
                              </m:r>
                            </m:e>
                          </m:eqArr>
                          <m:eqArr>
                            <m:eqArrPr>
                              <m:ctrlPr>
                                <a:rPr lang="en-US" sz="1600" i="1" dirty="0">
                                  <a:solidFill>
                                    <a:schemeClr val="accent2">
                                      <a:lumMod val="50000"/>
                                    </a:schemeClr>
                                  </a:solidFill>
                                  <a:latin typeface="Cambria Math" panose="02040503050406030204" pitchFamily="18" charset="0"/>
                                </a:rPr>
                              </m:ctrlPr>
                            </m:eqArrPr>
                            <m:e>
                              <m:r>
                                <a:rPr lang="en-US" sz="1600" b="0" i="1" dirty="0" smtClean="0">
                                  <a:solidFill>
                                    <a:schemeClr val="accent2">
                                      <a:lumMod val="50000"/>
                                    </a:schemeClr>
                                  </a:solidFill>
                                  <a:latin typeface="Cambria Math" panose="02040503050406030204" pitchFamily="18" charset="0"/>
                                </a:rPr>
                                <m:t>0</m:t>
                              </m:r>
                            </m:e>
                            <m:e>
                              <m:r>
                                <a:rPr lang="en-US" sz="1600" b="0" i="1" dirty="0" smtClean="0">
                                  <a:solidFill>
                                    <a:schemeClr val="accent2">
                                      <a:lumMod val="50000"/>
                                    </a:schemeClr>
                                  </a:solidFill>
                                  <a:latin typeface="Cambria Math" panose="02040503050406030204" pitchFamily="18" charset="0"/>
                                </a:rPr>
                                <m:t>0</m:t>
                              </m:r>
                            </m:e>
                            <m:e>
                              <m:r>
                                <a:rPr lang="en-US" sz="1600" b="0" i="1" dirty="0" smtClean="0">
                                  <a:solidFill>
                                    <a:schemeClr val="accent2">
                                      <a:lumMod val="50000"/>
                                    </a:schemeClr>
                                  </a:solidFill>
                                  <a:latin typeface="Cambria Math" panose="02040503050406030204" pitchFamily="18" charset="0"/>
                                </a:rPr>
                                <m:t>0</m:t>
                              </m:r>
                            </m:e>
                            <m:e>
                              <m:r>
                                <a:rPr lang="en-US" sz="1600" b="0" i="1" dirty="0" smtClean="0">
                                  <a:solidFill>
                                    <a:schemeClr val="accent2">
                                      <a:lumMod val="50000"/>
                                    </a:schemeClr>
                                  </a:solidFill>
                                  <a:latin typeface="Cambria Math" panose="02040503050406030204" pitchFamily="18" charset="0"/>
                                </a:rPr>
                                <m:t>1</m:t>
                              </m:r>
                            </m:e>
                            <m:e>
                              <m:r>
                                <a:rPr lang="en-US" sz="1600" b="0" i="1" dirty="0" smtClean="0">
                                  <a:solidFill>
                                    <a:schemeClr val="accent2">
                                      <a:lumMod val="50000"/>
                                    </a:schemeClr>
                                  </a:solidFill>
                                  <a:latin typeface="Cambria Math" panose="02040503050406030204" pitchFamily="18" charset="0"/>
                                </a:rPr>
                                <m:t>1</m:t>
                              </m:r>
                            </m:e>
                            <m:e>
                              <m:r>
                                <a:rPr lang="en-US" sz="1600" b="0" i="1" dirty="0" smtClean="0">
                                  <a:solidFill>
                                    <a:schemeClr val="accent2">
                                      <a:lumMod val="50000"/>
                                    </a:schemeClr>
                                  </a:solidFill>
                                  <a:latin typeface="Cambria Math" panose="02040503050406030204" pitchFamily="18" charset="0"/>
                                </a:rPr>
                                <m:t>0</m:t>
                              </m:r>
                            </m:e>
                          </m:eqArr>
                          <m:eqArr>
                            <m:eqArrPr>
                              <m:ctrlPr>
                                <a:rPr lang="en-US" sz="1600" i="1" dirty="0">
                                  <a:solidFill>
                                    <a:schemeClr val="accent2">
                                      <a:lumMod val="50000"/>
                                    </a:schemeClr>
                                  </a:solidFill>
                                  <a:latin typeface="Cambria Math" panose="02040503050406030204" pitchFamily="18" charset="0"/>
                                </a:rPr>
                              </m:ctrlPr>
                            </m:eqArrPr>
                            <m:e>
                              <m:r>
                                <a:rPr lang="en-US" sz="1600" b="0" i="1" dirty="0" smtClean="0">
                                  <a:solidFill>
                                    <a:schemeClr val="accent2">
                                      <a:lumMod val="50000"/>
                                    </a:schemeClr>
                                  </a:solidFill>
                                  <a:latin typeface="Cambria Math" panose="02040503050406030204" pitchFamily="18" charset="0"/>
                                </a:rPr>
                                <m:t>0</m:t>
                              </m:r>
                            </m:e>
                            <m:e>
                              <m:r>
                                <a:rPr lang="en-US" sz="1600" b="0" i="1" dirty="0" smtClean="0">
                                  <a:solidFill>
                                    <a:schemeClr val="accent2">
                                      <a:lumMod val="50000"/>
                                    </a:schemeClr>
                                  </a:solidFill>
                                  <a:latin typeface="Cambria Math" panose="02040503050406030204" pitchFamily="18" charset="0"/>
                                </a:rPr>
                                <m:t>0</m:t>
                              </m:r>
                            </m:e>
                            <m:e>
                              <m:r>
                                <a:rPr lang="en-US" sz="1600" b="0" i="1" dirty="0" smtClean="0">
                                  <a:solidFill>
                                    <a:schemeClr val="accent2">
                                      <a:lumMod val="50000"/>
                                    </a:schemeClr>
                                  </a:solidFill>
                                  <a:latin typeface="Cambria Math" panose="02040503050406030204" pitchFamily="18" charset="0"/>
                                </a:rPr>
                                <m:t>1</m:t>
                              </m:r>
                            </m:e>
                            <m:e>
                              <m:r>
                                <a:rPr lang="en-US" sz="1600" b="0" i="1" dirty="0" smtClean="0">
                                  <a:solidFill>
                                    <a:schemeClr val="accent2">
                                      <a:lumMod val="50000"/>
                                    </a:schemeClr>
                                  </a:solidFill>
                                  <a:latin typeface="Cambria Math" panose="02040503050406030204" pitchFamily="18" charset="0"/>
                                </a:rPr>
                                <m:t>0</m:t>
                              </m:r>
                            </m:e>
                            <m:e>
                              <m:r>
                                <a:rPr lang="en-US" sz="1600" b="0" i="1" dirty="0" smtClean="0">
                                  <a:solidFill>
                                    <a:schemeClr val="accent2">
                                      <a:lumMod val="50000"/>
                                    </a:schemeClr>
                                  </a:solidFill>
                                  <a:latin typeface="Cambria Math" panose="02040503050406030204" pitchFamily="18" charset="0"/>
                                </a:rPr>
                                <m:t>0</m:t>
                              </m:r>
                            </m:e>
                            <m:e>
                              <m:r>
                                <a:rPr lang="en-US" sz="1600" b="0" i="1" dirty="0" smtClean="0">
                                  <a:solidFill>
                                    <a:schemeClr val="accent2">
                                      <a:lumMod val="50000"/>
                                    </a:schemeClr>
                                  </a:solidFill>
                                  <a:latin typeface="Cambria Math" panose="02040503050406030204" pitchFamily="18" charset="0"/>
                                </a:rPr>
                                <m:t>−1</m:t>
                              </m:r>
                            </m:e>
                          </m:eqArr>
                        </m:e>
                      </m:d>
                    </m:oMath>
                  </m:oMathPara>
                </a14:m>
                <a:endParaRPr lang="en-US" sz="1600" dirty="0">
                  <a:solidFill>
                    <a:schemeClr val="accent2">
                      <a:lumMod val="50000"/>
                    </a:schemeClr>
                  </a:solidFill>
                </a:endParaRPr>
              </a:p>
              <a:p>
                <a:pPr marL="0" lvl="1" indent="0">
                  <a:spcBef>
                    <a:spcPts val="1000"/>
                  </a:spcBef>
                  <a:buNone/>
                </a:pPr>
                <a14:m>
                  <m:oMath xmlns:m="http://schemas.openxmlformats.org/officeDocument/2006/math">
                    <m:sSub>
                      <m:sSubPr>
                        <m:ctrlPr>
                          <a:rPr lang="en-US" sz="1600" i="1" dirty="0">
                            <a:solidFill>
                              <a:schemeClr val="accent2">
                                <a:lumMod val="50000"/>
                              </a:schemeClr>
                            </a:solidFill>
                            <a:latin typeface="Cambria Math" panose="02040503050406030204" pitchFamily="18" charset="0"/>
                          </a:rPr>
                        </m:ctrlPr>
                      </m:sSubPr>
                      <m:e>
                        <m:r>
                          <a:rPr lang="en-US" sz="1600" i="1" dirty="0">
                            <a:solidFill>
                              <a:schemeClr val="accent2">
                                <a:lumMod val="50000"/>
                              </a:schemeClr>
                            </a:solidFill>
                            <a:latin typeface="Cambria Math" panose="02040503050406030204" pitchFamily="18" charset="0"/>
                          </a:rPr>
                          <m:t>𝑝</m:t>
                        </m:r>
                      </m:e>
                      <m:sub>
                        <m:r>
                          <a:rPr lang="en-US" sz="1600" i="1" dirty="0">
                            <a:solidFill>
                              <a:schemeClr val="accent2">
                                <a:lumMod val="50000"/>
                              </a:schemeClr>
                            </a:solidFill>
                            <a:latin typeface="Cambria Math" panose="02040503050406030204" pitchFamily="18" charset="0"/>
                          </a:rPr>
                          <m:t>𝑡</m:t>
                        </m:r>
                      </m:sub>
                    </m:sSub>
                  </m:oMath>
                </a14:m>
                <a:r>
                  <a:rPr lang="en-US" sz="1600" dirty="0">
                    <a:solidFill>
                      <a:schemeClr val="accent2">
                        <a:lumMod val="50000"/>
                      </a:schemeClr>
                    </a:solidFill>
                  </a:rPr>
                  <a:t> dot </a:t>
                </a:r>
                <a14:m>
                  <m:oMath xmlns:m="http://schemas.openxmlformats.org/officeDocument/2006/math">
                    <m:r>
                      <a:rPr lang="en-US" sz="1600" i="1" dirty="0">
                        <a:solidFill>
                          <a:schemeClr val="accent2">
                            <a:lumMod val="50000"/>
                          </a:schemeClr>
                        </a:solidFill>
                        <a:latin typeface="Cambria Math" panose="02040503050406030204" pitchFamily="18" charset="0"/>
                      </a:rPr>
                      <m:t>𝑈</m:t>
                    </m:r>
                  </m:oMath>
                </a14:m>
                <a:r>
                  <a:rPr lang="en-US" sz="1600" dirty="0">
                    <a:solidFill>
                      <a:schemeClr val="accent2">
                        <a:lumMod val="50000"/>
                      </a:schemeClr>
                    </a:solidFill>
                  </a:rPr>
                  <a:t> yield the resulting vector </a:t>
                </a:r>
                <a14:m>
                  <m:oMath xmlns:m="http://schemas.openxmlformats.org/officeDocument/2006/math">
                    <m:r>
                      <a:rPr lang="en-US" sz="1600" b="0" i="1" smtClean="0">
                        <a:solidFill>
                          <a:schemeClr val="accent2">
                            <a:lumMod val="50000"/>
                          </a:schemeClr>
                        </a:solidFill>
                        <a:latin typeface="Cambria Math" panose="02040503050406030204" pitchFamily="18" charset="0"/>
                      </a:rPr>
                      <m:t>(</m:t>
                    </m:r>
                    <m:r>
                      <a:rPr lang="en-US" sz="1600" b="0" i="1" smtClean="0">
                        <a:solidFill>
                          <a:schemeClr val="accent2">
                            <a:lumMod val="50000"/>
                          </a:schemeClr>
                        </a:solidFill>
                        <a:latin typeface="Cambria Math" panose="02040503050406030204" pitchFamily="18" charset="0"/>
                      </a:rPr>
                      <m:t>𝑎</m:t>
                    </m:r>
                    <m:r>
                      <a:rPr lang="en-US" sz="1600" b="0" i="1" smtClean="0">
                        <a:solidFill>
                          <a:schemeClr val="accent2">
                            <a:lumMod val="50000"/>
                          </a:schemeClr>
                        </a:solidFill>
                        <a:latin typeface="Cambria Math" panose="02040503050406030204" pitchFamily="18" charset="0"/>
                      </a:rPr>
                      <m:t>,</m:t>
                    </m:r>
                    <m:r>
                      <a:rPr lang="en-US" sz="1600" b="0" i="1" smtClean="0">
                        <a:solidFill>
                          <a:schemeClr val="accent2">
                            <a:lumMod val="50000"/>
                          </a:schemeClr>
                        </a:solidFill>
                        <a:latin typeface="Cambria Math" panose="02040503050406030204" pitchFamily="18" charset="0"/>
                      </a:rPr>
                      <m:t>𝑏</m:t>
                    </m:r>
                    <m:r>
                      <a:rPr lang="en-US" sz="1600" b="0" i="1" smtClean="0">
                        <a:solidFill>
                          <a:schemeClr val="accent2">
                            <a:lumMod val="50000"/>
                          </a:schemeClr>
                        </a:solidFill>
                        <a:latin typeface="Cambria Math" panose="02040503050406030204" pitchFamily="18" charset="0"/>
                      </a:rPr>
                      <m:t>,</m:t>
                    </m:r>
                    <m:r>
                      <a:rPr lang="en-US" sz="1600" b="0" i="1" smtClean="0">
                        <a:solidFill>
                          <a:schemeClr val="accent2">
                            <a:lumMod val="50000"/>
                          </a:schemeClr>
                        </a:solidFill>
                        <a:latin typeface="Cambria Math" panose="02040503050406030204" pitchFamily="18" charset="0"/>
                      </a:rPr>
                      <m:t>𝑐</m:t>
                    </m:r>
                    <m:r>
                      <a:rPr lang="en-US" sz="1600" b="0" i="1" smtClean="0">
                        <a:solidFill>
                          <a:schemeClr val="accent2">
                            <a:lumMod val="50000"/>
                          </a:schemeClr>
                        </a:solidFill>
                        <a:latin typeface="Cambria Math" panose="02040503050406030204" pitchFamily="18" charset="0"/>
                      </a:rPr>
                      <m:t>,</m:t>
                    </m:r>
                    <m:r>
                      <a:rPr lang="en-US" sz="1600" b="0" i="1" smtClean="0">
                        <a:solidFill>
                          <a:schemeClr val="accent2">
                            <a:lumMod val="50000"/>
                          </a:schemeClr>
                        </a:solidFill>
                        <a:latin typeface="Cambria Math" panose="02040503050406030204" pitchFamily="18" charset="0"/>
                      </a:rPr>
                      <m:t>𝑑</m:t>
                    </m:r>
                    <m:r>
                      <a:rPr lang="en-US" sz="1600" b="0" i="1" smtClean="0">
                        <a:solidFill>
                          <a:schemeClr val="accent2">
                            <a:lumMod val="50000"/>
                          </a:schemeClr>
                        </a:solidFill>
                        <a:latin typeface="Cambria Math" panose="02040503050406030204" pitchFamily="18" charset="0"/>
                      </a:rPr>
                      <m:t>,</m:t>
                    </m:r>
                    <m:r>
                      <a:rPr lang="en-US" sz="1600" b="0" i="1" smtClean="0">
                        <a:solidFill>
                          <a:schemeClr val="accent2">
                            <a:lumMod val="50000"/>
                          </a:schemeClr>
                        </a:solidFill>
                        <a:latin typeface="Cambria Math" panose="02040503050406030204" pitchFamily="18" charset="0"/>
                      </a:rPr>
                      <m:t>𝑏</m:t>
                    </m:r>
                    <m:r>
                      <a:rPr lang="en-US" sz="1600" b="0" i="1" smtClean="0">
                        <a:solidFill>
                          <a:schemeClr val="accent2">
                            <a:lumMod val="50000"/>
                          </a:schemeClr>
                        </a:solidFill>
                        <a:latin typeface="Cambria Math" panose="02040503050406030204" pitchFamily="18" charset="0"/>
                      </a:rPr>
                      <m:t>+</m:t>
                    </m:r>
                    <m:r>
                      <a:rPr lang="en-US" sz="1600" b="0" i="1" smtClean="0">
                        <a:solidFill>
                          <a:schemeClr val="accent2">
                            <a:lumMod val="50000"/>
                          </a:schemeClr>
                        </a:solidFill>
                        <a:latin typeface="Cambria Math" panose="02040503050406030204" pitchFamily="18" charset="0"/>
                      </a:rPr>
                      <m:t>𝑐</m:t>
                    </m:r>
                    <m:r>
                      <a:rPr lang="en-US" sz="1600" b="0" i="1" smtClean="0">
                        <a:solidFill>
                          <a:schemeClr val="accent2">
                            <a:lumMod val="50000"/>
                          </a:schemeClr>
                        </a:solidFill>
                        <a:latin typeface="Cambria Math" panose="02040503050406030204" pitchFamily="18" charset="0"/>
                      </a:rPr>
                      <m:t>, </m:t>
                    </m:r>
                    <m:r>
                      <a:rPr lang="en-US" sz="1600" b="0" i="1" smtClean="0">
                        <a:solidFill>
                          <a:schemeClr val="accent2">
                            <a:lumMod val="50000"/>
                          </a:schemeClr>
                        </a:solidFill>
                        <a:latin typeface="Cambria Math" panose="02040503050406030204" pitchFamily="18" charset="0"/>
                      </a:rPr>
                      <m:t>𝑎</m:t>
                    </m:r>
                    <m:r>
                      <a:rPr lang="en-US" sz="1600" b="0" i="1" smtClean="0">
                        <a:solidFill>
                          <a:schemeClr val="accent2">
                            <a:lumMod val="50000"/>
                          </a:schemeClr>
                        </a:solidFill>
                        <a:latin typeface="Cambria Math" panose="02040503050406030204" pitchFamily="18" charset="0"/>
                      </a:rPr>
                      <m:t>−</m:t>
                    </m:r>
                    <m:r>
                      <a:rPr lang="en-US" sz="1600" b="0" i="1" smtClean="0">
                        <a:solidFill>
                          <a:schemeClr val="accent2">
                            <a:lumMod val="50000"/>
                          </a:schemeClr>
                        </a:solidFill>
                        <a:latin typeface="Cambria Math" panose="02040503050406030204" pitchFamily="18" charset="0"/>
                      </a:rPr>
                      <m:t>𝑑</m:t>
                    </m:r>
                    <m:r>
                      <a:rPr lang="en-US" sz="1600" b="0" i="1" smtClean="0">
                        <a:solidFill>
                          <a:schemeClr val="accent2">
                            <a:lumMod val="50000"/>
                          </a:schemeClr>
                        </a:solidFill>
                        <a:latin typeface="Cambria Math" panose="02040503050406030204" pitchFamily="18" charset="0"/>
                      </a:rPr>
                      <m:t>)</m:t>
                    </m:r>
                  </m:oMath>
                </a14:m>
                <a:r>
                  <a:rPr lang="en-US" sz="1600" dirty="0">
                    <a:solidFill>
                      <a:schemeClr val="accent2">
                        <a:lumMod val="50000"/>
                      </a:schemeClr>
                    </a:solidFill>
                  </a:rPr>
                  <a:t>. Now we have enough information to define the proximity constraints.</a:t>
                </a:r>
              </a:p>
            </p:txBody>
          </p:sp>
        </mc:Choice>
        <mc:Fallback xmlns="">
          <p:sp>
            <p:nvSpPr>
              <p:cNvPr id="3" name="Content Placeholder 2">
                <a:extLst>
                  <a:ext uri="{FF2B5EF4-FFF2-40B4-BE49-F238E27FC236}">
                    <a16:creationId xmlns:a16="http://schemas.microsoft.com/office/drawing/2014/main" id="{C2E92627-9FEC-634B-ABB6-981C5D75A52C}"/>
                  </a:ext>
                </a:extLst>
              </p:cNvPr>
              <p:cNvSpPr>
                <a:spLocks noGrp="1" noRot="1" noChangeAspect="1" noMove="1" noResize="1" noEditPoints="1" noAdjustHandles="1" noChangeArrowheads="1" noChangeShapeType="1" noTextEdit="1"/>
              </p:cNvSpPr>
              <p:nvPr>
                <p:ph sz="half" idx="1"/>
              </p:nvPr>
            </p:nvSpPr>
            <p:spPr>
              <a:xfrm>
                <a:off x="4728023" y="1215483"/>
                <a:ext cx="6222475" cy="4961480"/>
              </a:xfrm>
              <a:blipFill>
                <a:blip r:embed="rId2"/>
                <a:stretch>
                  <a:fillRect l="-611" t="-1020" r="-101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8A26939-8E7B-704D-89A4-CBF52CFC74D5}"/>
              </a:ext>
            </a:extLst>
          </p:cNvPr>
          <p:cNvPicPr>
            <a:picLocks noChangeAspect="1"/>
          </p:cNvPicPr>
          <p:nvPr/>
        </p:nvPicPr>
        <p:blipFill rotWithShape="1">
          <a:blip r:embed="rId3"/>
          <a:srcRect l="3534" r="52392"/>
          <a:stretch/>
        </p:blipFill>
        <p:spPr>
          <a:xfrm>
            <a:off x="379048" y="1053329"/>
            <a:ext cx="4044462" cy="5603949"/>
          </a:xfrm>
          <a:prstGeom prst="rect">
            <a:avLst/>
          </a:prstGeom>
        </p:spPr>
      </p:pic>
      <p:sp>
        <p:nvSpPr>
          <p:cNvPr id="6" name="TextBox 5">
            <a:extLst>
              <a:ext uri="{FF2B5EF4-FFF2-40B4-BE49-F238E27FC236}">
                <a16:creationId xmlns:a16="http://schemas.microsoft.com/office/drawing/2014/main" id="{ECAA6E9D-3BBE-DE40-A0FE-2E2F8AEDABD6}"/>
              </a:ext>
            </a:extLst>
          </p:cNvPr>
          <p:cNvSpPr txBox="1"/>
          <p:nvPr/>
        </p:nvSpPr>
        <p:spPr>
          <a:xfrm>
            <a:off x="5132673" y="5949392"/>
            <a:ext cx="4783319" cy="707886"/>
          </a:xfrm>
          <a:prstGeom prst="rect">
            <a:avLst/>
          </a:prstGeom>
          <a:noFill/>
        </p:spPr>
        <p:txBody>
          <a:bodyPr wrap="square" rtlCol="0">
            <a:spAutoFit/>
          </a:bodyPr>
          <a:lstStyle/>
          <a:p>
            <a:r>
              <a:rPr lang="en-US" sz="800" dirty="0">
                <a:solidFill>
                  <a:schemeClr val="bg1">
                    <a:lumMod val="65000"/>
                  </a:schemeClr>
                </a:solidFill>
              </a:rPr>
              <a:t>References:</a:t>
            </a:r>
          </a:p>
          <a:p>
            <a:pPr marL="171450" indent="-171450">
              <a:buFontTx/>
              <a:buChar char="-"/>
            </a:pPr>
            <a:r>
              <a:rPr lang="en-US" sz="800" dirty="0">
                <a:solidFill>
                  <a:schemeClr val="bg1">
                    <a:lumMod val="65000"/>
                  </a:schemeClr>
                </a:solidFill>
                <a:hlinkClick r:id="rId4"/>
              </a:rPr>
              <a:t>https://publik.tuwien.ac.at/files/publik_274527.pdf</a:t>
            </a:r>
            <a:r>
              <a:rPr lang="en-US" sz="800" dirty="0">
                <a:solidFill>
                  <a:schemeClr val="bg1">
                    <a:lumMod val="65000"/>
                  </a:schemeClr>
                </a:solidFill>
              </a:rPr>
              <a:t> (Chapter 3, </a:t>
            </a:r>
            <a:r>
              <a:rPr lang="en-US" sz="800" dirty="0" err="1">
                <a:solidFill>
                  <a:schemeClr val="bg1">
                    <a:lumMod val="65000"/>
                  </a:schemeClr>
                </a:solidFill>
              </a:rPr>
              <a:t>pg</a:t>
            </a:r>
            <a:r>
              <a:rPr lang="en-US" sz="800" dirty="0">
                <a:solidFill>
                  <a:schemeClr val="bg1">
                    <a:lumMod val="65000"/>
                  </a:schemeClr>
                </a:solidFill>
              </a:rPr>
              <a:t> 16 - 19)</a:t>
            </a:r>
          </a:p>
          <a:p>
            <a:pPr marL="171450" indent="-171450">
              <a:buFontTx/>
              <a:buChar char="-"/>
            </a:pPr>
            <a:r>
              <a:rPr lang="en-US" sz="800" dirty="0">
                <a:solidFill>
                  <a:srgbClr val="0563C1"/>
                </a:solidFill>
                <a:hlinkClick r:id="rId5">
                  <a:extLst>
                    <a:ext uri="{A12FA001-AC4F-418D-AE19-62706E023703}">
                      <ahyp:hlinkClr xmlns:ahyp="http://schemas.microsoft.com/office/drawing/2018/hyperlinkcolor" val="tx"/>
                    </a:ext>
                  </a:extLst>
                </a:hlinkClick>
              </a:rPr>
              <a:t>https://www.cc.gatech.edu/cpl/projects/videostabilization/stabilization.</a:t>
            </a:r>
            <a:r>
              <a:rPr lang="en-US" sz="800" dirty="0">
                <a:solidFill>
                  <a:schemeClr val="bg1">
                    <a:lumMod val="65000"/>
                  </a:schemeClr>
                </a:solidFill>
                <a:hlinkClick r:id="rId5">
                  <a:extLst>
                    <a:ext uri="{A12FA001-AC4F-418D-AE19-62706E023703}">
                      <ahyp:hlinkClr xmlns:ahyp="http://schemas.microsoft.com/office/drawing/2018/hyperlinkcolor" val="tx"/>
                    </a:ext>
                  </a:extLst>
                </a:hlinkClick>
              </a:rPr>
              <a:t>pdf</a:t>
            </a:r>
            <a:endParaRPr lang="en-US" sz="800" dirty="0">
              <a:solidFill>
                <a:schemeClr val="bg1">
                  <a:lumMod val="65000"/>
                </a:schemeClr>
              </a:solidFill>
            </a:endParaRPr>
          </a:p>
          <a:p>
            <a:pPr marL="171450" indent="-171450">
              <a:buFontTx/>
              <a:buChar char="-"/>
            </a:pPr>
            <a:r>
              <a:rPr lang="en-US" sz="800" dirty="0">
                <a:solidFill>
                  <a:srgbClr val="0563C1"/>
                </a:solidFill>
                <a:hlinkClick r:id="rId6">
                  <a:extLst>
                    <a:ext uri="{A12FA001-AC4F-418D-AE19-62706E023703}">
                      <ahyp:hlinkClr xmlns:ahyp="http://schemas.microsoft.com/office/drawing/2018/hyperlinkcolor" val="tx"/>
                    </a:ext>
                  </a:extLst>
                </a:hlinkClick>
              </a:rPr>
              <a:t>https://www.cvxpy.org/examples/basic/linear_program.</a:t>
            </a:r>
            <a:r>
              <a:rPr lang="en-US" sz="800" dirty="0">
                <a:solidFill>
                  <a:schemeClr val="bg1">
                    <a:lumMod val="65000"/>
                  </a:schemeClr>
                </a:solidFill>
                <a:hlinkClick r:id="rId6">
                  <a:extLst>
                    <a:ext uri="{A12FA001-AC4F-418D-AE19-62706E023703}">
                      <ahyp:hlinkClr xmlns:ahyp="http://schemas.microsoft.com/office/drawing/2018/hyperlinkcolor" val="tx"/>
                    </a:ext>
                  </a:extLst>
                </a:hlinkClick>
              </a:rPr>
              <a:t>html</a:t>
            </a:r>
            <a:endParaRPr lang="en-US" sz="800" dirty="0">
              <a:solidFill>
                <a:schemeClr val="bg1">
                  <a:lumMod val="65000"/>
                </a:schemeClr>
              </a:solidFill>
            </a:endParaRPr>
          </a:p>
          <a:p>
            <a:pPr marL="171450" indent="-171450">
              <a:buFontTx/>
              <a:buChar char="-"/>
            </a:pPr>
            <a:endParaRPr lang="en-US" sz="800" dirty="0">
              <a:solidFill>
                <a:schemeClr val="bg1">
                  <a:lumMod val="65000"/>
                </a:schemeClr>
              </a:solidFill>
            </a:endParaRPr>
          </a:p>
        </p:txBody>
      </p:sp>
      <p:sp>
        <p:nvSpPr>
          <p:cNvPr id="7" name="Rectangle 6">
            <a:extLst>
              <a:ext uri="{FF2B5EF4-FFF2-40B4-BE49-F238E27FC236}">
                <a16:creationId xmlns:a16="http://schemas.microsoft.com/office/drawing/2014/main" id="{87BB647B-B65D-2846-AC91-8103EB570E47}"/>
              </a:ext>
            </a:extLst>
          </p:cNvPr>
          <p:cNvSpPr/>
          <p:nvPr/>
        </p:nvSpPr>
        <p:spPr>
          <a:xfrm>
            <a:off x="484554" y="1930399"/>
            <a:ext cx="3884245" cy="4149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927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202EF4-BE1D-8146-9846-177F3B789037}"/>
              </a:ext>
            </a:extLst>
          </p:cNvPr>
          <p:cNvSpPr>
            <a:spLocks noGrp="1"/>
          </p:cNvSpPr>
          <p:nvPr>
            <p:ph idx="1"/>
          </p:nvPr>
        </p:nvSpPr>
        <p:spPr/>
        <p:txBody>
          <a:bodyPr vert="horz" lIns="91440" tIns="45720" rIns="91440" bIns="45720" rtlCol="0" anchor="t">
            <a:normAutofit/>
          </a:bodyPr>
          <a:lstStyle/>
          <a:p>
            <a:pPr marL="342900" indent="-342900">
              <a:buAutoNum type="arabicPeriod"/>
            </a:pPr>
            <a:r>
              <a:rPr lang="en-US" sz="1800" dirty="0">
                <a:latin typeface="Roboto"/>
                <a:ea typeface="Roboto"/>
                <a:cs typeface="Roboto"/>
              </a:rPr>
              <a:t>What was your original project scope?</a:t>
            </a:r>
          </a:p>
          <a:p>
            <a:pPr marL="0" indent="0">
              <a:buNone/>
            </a:pPr>
            <a:r>
              <a:rPr lang="en-US" sz="1800" dirty="0">
                <a:solidFill>
                  <a:schemeClr val="accent2">
                    <a:lumMod val="50000"/>
                  </a:schemeClr>
                </a:solidFill>
                <a:latin typeface="Roboto"/>
                <a:ea typeface="Roboto"/>
                <a:cs typeface="Roboto"/>
              </a:rPr>
              <a:t>The scope of this project is to develop an algorithm to that stabilize videos by removing undesired motions. Post-process video stabilization has three main steps:</a:t>
            </a:r>
          </a:p>
          <a:p>
            <a:pPr lvl="1"/>
            <a:r>
              <a:rPr lang="en-US" sz="1800" dirty="0">
                <a:solidFill>
                  <a:schemeClr val="accent2">
                    <a:lumMod val="50000"/>
                  </a:schemeClr>
                </a:solidFill>
                <a:latin typeface="Roboto"/>
                <a:ea typeface="Roboto"/>
                <a:cs typeface="Roboto"/>
              </a:rPr>
              <a:t>Camera Motion – Estimate the original (shaky) camera path of the video</a:t>
            </a:r>
          </a:p>
          <a:p>
            <a:pPr lvl="1"/>
            <a:r>
              <a:rPr lang="en-US" sz="1800" dirty="0">
                <a:solidFill>
                  <a:schemeClr val="accent2">
                    <a:lumMod val="50000"/>
                  </a:schemeClr>
                </a:solidFill>
                <a:latin typeface="Roboto"/>
                <a:ea typeface="Roboto"/>
                <a:cs typeface="Roboto"/>
              </a:rPr>
              <a:t>Path Stabilization – Estimate a new smooth camera path via Linear Programming </a:t>
            </a:r>
          </a:p>
          <a:p>
            <a:pPr lvl="1"/>
            <a:r>
              <a:rPr lang="en-US" sz="1800" dirty="0">
                <a:solidFill>
                  <a:schemeClr val="accent2">
                    <a:lumMod val="50000"/>
                  </a:schemeClr>
                </a:solidFill>
                <a:latin typeface="Roboto"/>
                <a:ea typeface="Roboto"/>
                <a:cs typeface="Roboto"/>
              </a:rPr>
              <a:t>Cropping – Synthesize the stabilized video using the estimated smooth camera path</a:t>
            </a:r>
          </a:p>
          <a:p>
            <a:pPr marL="0" indent="0">
              <a:buNone/>
            </a:pPr>
            <a:endParaRPr lang="en-US" sz="1800" dirty="0">
              <a:latin typeface="Roboto"/>
              <a:ea typeface="Roboto"/>
              <a:cs typeface="Roboto"/>
            </a:endParaRPr>
          </a:p>
          <a:p>
            <a:pPr marL="342900" indent="-342900">
              <a:buFont typeface="+mj-lt"/>
              <a:buAutoNum type="arabicPeriod" startAt="2"/>
            </a:pPr>
            <a:r>
              <a:rPr lang="en-US" sz="1800" dirty="0">
                <a:latin typeface="Roboto"/>
                <a:ea typeface="Roboto"/>
                <a:cs typeface="Roboto"/>
              </a:rPr>
              <a:t>What motivated you to choose this project?</a:t>
            </a:r>
          </a:p>
          <a:p>
            <a:pPr marL="0" indent="0">
              <a:buNone/>
            </a:pPr>
            <a:r>
              <a:rPr lang="en-US" sz="1800" dirty="0">
                <a:solidFill>
                  <a:schemeClr val="accent2">
                    <a:lumMod val="50000"/>
                  </a:schemeClr>
                </a:solidFill>
              </a:rPr>
              <a:t>I chose this project because I felt I could leverage code from previous assignments such as A3 – Panoramas and A5 – Video Texture. There is also a module on this topic, 06-03 Video Stabilization, on Canvas. This made the research paper easier to digest compared to the other research papers.</a:t>
            </a:r>
            <a:endParaRPr lang="en-US" sz="1400" dirty="0"/>
          </a:p>
          <a:p>
            <a:pPr marL="0" indent="0">
              <a:buNone/>
            </a:pPr>
            <a:endParaRPr lang="en-US" sz="1400" dirty="0"/>
          </a:p>
        </p:txBody>
      </p:sp>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a:latin typeface="Roboto"/>
                <a:ea typeface="Roboto"/>
                <a:cs typeface="Roboto"/>
              </a:rPr>
              <a:t>Project Goal</a:t>
            </a:r>
            <a:endParaRPr lang="en-US"/>
          </a:p>
        </p:txBody>
      </p:sp>
    </p:spTree>
    <p:extLst>
      <p:ext uri="{BB962C8B-B14F-4D97-AF65-F5344CB8AC3E}">
        <p14:creationId xmlns:p14="http://schemas.microsoft.com/office/powerpoint/2010/main" val="558567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641D0-2D03-A24D-83C1-CE31FE2CD8A8}"/>
              </a:ext>
            </a:extLst>
          </p:cNvPr>
          <p:cNvSpPr>
            <a:spLocks noGrp="1"/>
          </p:cNvSpPr>
          <p:nvPr>
            <p:ph type="title"/>
          </p:nvPr>
        </p:nvSpPr>
        <p:spPr/>
        <p:txBody>
          <a:bodyPr/>
          <a:lstStyle/>
          <a:p>
            <a:r>
              <a:rPr lang="en-US" dirty="0"/>
              <a:t>Find Optimal Path – Inclusion constraints</a:t>
            </a:r>
          </a:p>
        </p:txBody>
      </p:sp>
      <p:sp>
        <p:nvSpPr>
          <p:cNvPr id="3" name="Content Placeholder 2">
            <a:extLst>
              <a:ext uri="{FF2B5EF4-FFF2-40B4-BE49-F238E27FC236}">
                <a16:creationId xmlns:a16="http://schemas.microsoft.com/office/drawing/2014/main" id="{4A46D58D-4C5A-704D-8341-CE7800E347B0}"/>
              </a:ext>
            </a:extLst>
          </p:cNvPr>
          <p:cNvSpPr>
            <a:spLocks noGrp="1"/>
          </p:cNvSpPr>
          <p:nvPr>
            <p:ph sz="half" idx="1"/>
          </p:nvPr>
        </p:nvSpPr>
        <p:spPr/>
        <p:txBody>
          <a:bodyPr/>
          <a:lstStyle/>
          <a:p>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41D6F62-F3FF-4145-9029-3FD9934AC509}"/>
                  </a:ext>
                </a:extLst>
              </p:cNvPr>
              <p:cNvSpPr>
                <a:spLocks noGrp="1"/>
              </p:cNvSpPr>
              <p:nvPr>
                <p:ph sz="half" idx="2"/>
              </p:nvPr>
            </p:nvSpPr>
            <p:spPr/>
            <p:txBody>
              <a:bodyPr>
                <a:normAutofit/>
              </a:bodyPr>
              <a:lstStyle/>
              <a:p>
                <a:pPr marL="0" indent="0">
                  <a:buNone/>
                </a:pPr>
                <a:r>
                  <a:rPr lang="en-US" sz="1600" dirty="0">
                    <a:solidFill>
                      <a:schemeClr val="accent2">
                        <a:lumMod val="50000"/>
                      </a:schemeClr>
                    </a:solidFill>
                  </a:rPr>
                  <a:t>The inclusion constraints ensure the optimal path keep the crop window within the frame bounds.</a:t>
                </a:r>
              </a:p>
              <a:p>
                <a:pPr marL="0" indent="0">
                  <a:buNone/>
                </a:pPr>
                <a:endParaRPr lang="en-US" sz="1600" dirty="0">
                  <a:solidFill>
                    <a:schemeClr val="accent2">
                      <a:lumMod val="50000"/>
                    </a:schemeClr>
                  </a:solidFill>
                </a:endParaRPr>
              </a:p>
              <a:p>
                <a:pPr marL="0" indent="0">
                  <a:buNone/>
                </a:pPr>
                <a:endParaRPr lang="en-US" sz="1600" dirty="0">
                  <a:solidFill>
                    <a:schemeClr val="accent2">
                      <a:lumMod val="50000"/>
                    </a:schemeClr>
                  </a:solidFill>
                </a:endParaRPr>
              </a:p>
              <a:p>
                <a:pPr marL="0" indent="0">
                  <a:buNone/>
                </a:pPr>
                <a:endParaRPr lang="en-US" sz="1600" dirty="0">
                  <a:solidFill>
                    <a:schemeClr val="accent2">
                      <a:lumMod val="50000"/>
                    </a:schemeClr>
                  </a:solidFill>
                </a:endParaRPr>
              </a:p>
              <a:p>
                <a:pPr marL="0" indent="0">
                  <a:buNone/>
                </a:pPr>
                <a:endParaRPr lang="en-US" sz="1600" dirty="0">
                  <a:solidFill>
                    <a:schemeClr val="accent2">
                      <a:lumMod val="50000"/>
                    </a:schemeClr>
                  </a:solidFill>
                </a:endParaRPr>
              </a:p>
              <a:p>
                <a:pPr marL="0" indent="0">
                  <a:buNone/>
                </a:pPr>
                <a:r>
                  <a:rPr lang="en-US" sz="1600" dirty="0">
                    <a:solidFill>
                      <a:schemeClr val="accent2">
                        <a:lumMod val="50000"/>
                      </a:schemeClr>
                    </a:solidFill>
                  </a:rPr>
                  <a:t>We use the input crop ratio to calculate the new four corners of the crop rectangle reside inside the frame.</a:t>
                </a:r>
              </a:p>
              <a:p>
                <a:pPr marL="0" indent="0">
                  <a:buNone/>
                </a:pPr>
                <a:r>
                  <a:rPr lang="en-US" sz="1600" dirty="0">
                    <a:solidFill>
                      <a:schemeClr val="accent2">
                        <a:lumMod val="50000"/>
                      </a:schemeClr>
                    </a:solidFill>
                  </a:rPr>
                  <a:t>The inclusion constraint for each corner:</a:t>
                </a:r>
              </a:p>
              <a:p>
                <a:pPr marL="0" indent="0">
                  <a:buNone/>
                </a:pPr>
                <a:endParaRPr lang="en-US" sz="1600" dirty="0">
                  <a:solidFill>
                    <a:schemeClr val="accent2">
                      <a:lumMod val="50000"/>
                    </a:schemeClr>
                  </a:solidFill>
                </a:endParaRPr>
              </a:p>
              <a:p>
                <a:pPr marL="0" indent="0">
                  <a:buNone/>
                </a:pPr>
                <a:endParaRPr lang="en-US" sz="1600" dirty="0">
                  <a:solidFill>
                    <a:schemeClr val="accent2">
                      <a:lumMod val="50000"/>
                    </a:schemeClr>
                  </a:solidFill>
                </a:endParaRPr>
              </a:p>
              <a:p>
                <a:pPr marL="0" indent="0">
                  <a:buNone/>
                </a:pPr>
                <a14:m>
                  <m:oMath xmlns:m="http://schemas.openxmlformats.org/officeDocument/2006/math">
                    <m:r>
                      <a:rPr lang="en-US" sz="1600" b="0" i="1" smtClean="0">
                        <a:solidFill>
                          <a:schemeClr val="accent2">
                            <a:lumMod val="50000"/>
                          </a:schemeClr>
                        </a:solidFill>
                        <a:latin typeface="Cambria Math" panose="02040503050406030204" pitchFamily="18" charset="0"/>
                      </a:rPr>
                      <m:t>𝑤</m:t>
                    </m:r>
                    <m:r>
                      <a:rPr lang="en-US" sz="1600" b="0" i="1" smtClean="0">
                        <a:solidFill>
                          <a:schemeClr val="accent2">
                            <a:lumMod val="50000"/>
                          </a:schemeClr>
                        </a:solidFill>
                        <a:latin typeface="Cambria Math" panose="02040503050406030204" pitchFamily="18" charset="0"/>
                      </a:rPr>
                      <m:t> </m:t>
                    </m:r>
                    <m:r>
                      <a:rPr lang="en-US" sz="1600" b="0" i="1" smtClean="0">
                        <a:solidFill>
                          <a:schemeClr val="accent2">
                            <a:lumMod val="50000"/>
                          </a:schemeClr>
                        </a:solidFill>
                        <a:latin typeface="Cambria Math" panose="02040503050406030204" pitchFamily="18" charset="0"/>
                      </a:rPr>
                      <m:t>𝑎𝑛𝑑</m:t>
                    </m:r>
                    <m:r>
                      <a:rPr lang="en-US" sz="1600" b="0" i="1" smtClean="0">
                        <a:solidFill>
                          <a:schemeClr val="accent2">
                            <a:lumMod val="50000"/>
                          </a:schemeClr>
                        </a:solidFill>
                        <a:latin typeface="Cambria Math" panose="02040503050406030204" pitchFamily="18" charset="0"/>
                      </a:rPr>
                      <m:t> </m:t>
                    </m:r>
                    <m:r>
                      <a:rPr lang="en-US" sz="1600" b="0" i="1" smtClean="0">
                        <a:solidFill>
                          <a:schemeClr val="accent2">
                            <a:lumMod val="50000"/>
                          </a:schemeClr>
                        </a:solidFill>
                        <a:latin typeface="Cambria Math" panose="02040503050406030204" pitchFamily="18" charset="0"/>
                      </a:rPr>
                      <m:t>h</m:t>
                    </m:r>
                  </m:oMath>
                </a14:m>
                <a:r>
                  <a:rPr lang="en-US" sz="1600" dirty="0">
                    <a:solidFill>
                      <a:schemeClr val="accent2">
                        <a:lumMod val="50000"/>
                      </a:schemeClr>
                    </a:solidFill>
                  </a:rPr>
                  <a:t> are the dimensions of the frame rectangle. </a:t>
                </a:r>
              </a:p>
            </p:txBody>
          </p:sp>
        </mc:Choice>
        <mc:Fallback xmlns="">
          <p:sp>
            <p:nvSpPr>
              <p:cNvPr id="4" name="Content Placeholder 3">
                <a:extLst>
                  <a:ext uri="{FF2B5EF4-FFF2-40B4-BE49-F238E27FC236}">
                    <a16:creationId xmlns:a16="http://schemas.microsoft.com/office/drawing/2014/main" id="{341D6F62-F3FF-4145-9029-3FD9934AC509}"/>
                  </a:ext>
                </a:extLst>
              </p:cNvPr>
              <p:cNvSpPr>
                <a:spLocks noGrp="1" noRot="1" noChangeAspect="1" noMove="1" noResize="1" noEditPoints="1" noAdjustHandles="1" noChangeArrowheads="1" noChangeShapeType="1" noTextEdit="1"/>
              </p:cNvSpPr>
              <p:nvPr>
                <p:ph sz="half" idx="2"/>
              </p:nvPr>
            </p:nvSpPr>
            <p:spPr>
              <a:blipFill>
                <a:blip r:embed="rId2"/>
                <a:stretch>
                  <a:fillRect l="-677" t="-76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553E55D-7730-5D46-B187-40E84570C1C4}"/>
              </a:ext>
            </a:extLst>
          </p:cNvPr>
          <p:cNvPicPr>
            <a:picLocks noChangeAspect="1"/>
          </p:cNvPicPr>
          <p:nvPr/>
        </p:nvPicPr>
        <p:blipFill rotWithShape="1">
          <a:blip r:embed="rId3"/>
          <a:srcRect l="4742" r="36571"/>
          <a:stretch/>
        </p:blipFill>
        <p:spPr>
          <a:xfrm>
            <a:off x="379049" y="1215483"/>
            <a:ext cx="5616174" cy="4570955"/>
          </a:xfrm>
          <a:prstGeom prst="rect">
            <a:avLst/>
          </a:prstGeom>
        </p:spPr>
      </p:pic>
      <p:pic>
        <p:nvPicPr>
          <p:cNvPr id="6" name="Picture 5">
            <a:extLst>
              <a:ext uri="{FF2B5EF4-FFF2-40B4-BE49-F238E27FC236}">
                <a16:creationId xmlns:a16="http://schemas.microsoft.com/office/drawing/2014/main" id="{29E115D2-7E3F-0946-B2D3-8ECC21AB4056}"/>
              </a:ext>
            </a:extLst>
          </p:cNvPr>
          <p:cNvPicPr>
            <a:picLocks noChangeAspect="1"/>
          </p:cNvPicPr>
          <p:nvPr/>
        </p:nvPicPr>
        <p:blipFill>
          <a:blip r:embed="rId4"/>
          <a:stretch>
            <a:fillRect/>
          </a:stretch>
        </p:blipFill>
        <p:spPr>
          <a:xfrm>
            <a:off x="7778025" y="1702322"/>
            <a:ext cx="2452550" cy="1469503"/>
          </a:xfrm>
          <a:prstGeom prst="rect">
            <a:avLst/>
          </a:prstGeom>
        </p:spPr>
      </p:pic>
      <p:pic>
        <p:nvPicPr>
          <p:cNvPr id="7" name="Picture 6">
            <a:extLst>
              <a:ext uri="{FF2B5EF4-FFF2-40B4-BE49-F238E27FC236}">
                <a16:creationId xmlns:a16="http://schemas.microsoft.com/office/drawing/2014/main" id="{82E1F9AF-7D1E-9548-98E4-F87F1D4EFD7F}"/>
              </a:ext>
            </a:extLst>
          </p:cNvPr>
          <p:cNvPicPr>
            <a:picLocks noChangeAspect="1"/>
          </p:cNvPicPr>
          <p:nvPr/>
        </p:nvPicPr>
        <p:blipFill>
          <a:blip r:embed="rId5"/>
          <a:stretch>
            <a:fillRect/>
          </a:stretch>
        </p:blipFill>
        <p:spPr>
          <a:xfrm>
            <a:off x="7312387" y="3997628"/>
            <a:ext cx="3383825" cy="676765"/>
          </a:xfrm>
          <a:prstGeom prst="rect">
            <a:avLst/>
          </a:prstGeom>
        </p:spPr>
      </p:pic>
      <p:sp>
        <p:nvSpPr>
          <p:cNvPr id="9" name="TextBox 8">
            <a:extLst>
              <a:ext uri="{FF2B5EF4-FFF2-40B4-BE49-F238E27FC236}">
                <a16:creationId xmlns:a16="http://schemas.microsoft.com/office/drawing/2014/main" id="{4E401D8B-636E-5741-8BA9-E6632D8BD544}"/>
              </a:ext>
            </a:extLst>
          </p:cNvPr>
          <p:cNvSpPr txBox="1"/>
          <p:nvPr/>
        </p:nvSpPr>
        <p:spPr>
          <a:xfrm>
            <a:off x="7164673" y="5996561"/>
            <a:ext cx="4783319" cy="707886"/>
          </a:xfrm>
          <a:prstGeom prst="rect">
            <a:avLst/>
          </a:prstGeom>
          <a:noFill/>
        </p:spPr>
        <p:txBody>
          <a:bodyPr wrap="square" rtlCol="0">
            <a:spAutoFit/>
          </a:bodyPr>
          <a:lstStyle/>
          <a:p>
            <a:r>
              <a:rPr lang="en-US" sz="800" dirty="0">
                <a:solidFill>
                  <a:schemeClr val="bg1">
                    <a:lumMod val="65000"/>
                  </a:schemeClr>
                </a:solidFill>
              </a:rPr>
              <a:t>References:</a:t>
            </a:r>
          </a:p>
          <a:p>
            <a:pPr marL="171450" indent="-171450">
              <a:buFontTx/>
              <a:buChar char="-"/>
            </a:pPr>
            <a:r>
              <a:rPr lang="en-US" sz="800" dirty="0">
                <a:solidFill>
                  <a:schemeClr val="bg1">
                    <a:lumMod val="65000"/>
                  </a:schemeClr>
                </a:solidFill>
                <a:hlinkClick r:id="rId6"/>
              </a:rPr>
              <a:t>https://publik.tuwien.ac.at/files/publik_274527.pdf</a:t>
            </a:r>
            <a:r>
              <a:rPr lang="en-US" sz="800" dirty="0">
                <a:solidFill>
                  <a:schemeClr val="bg1">
                    <a:lumMod val="65000"/>
                  </a:schemeClr>
                </a:solidFill>
              </a:rPr>
              <a:t> (Chapter 3, </a:t>
            </a:r>
            <a:r>
              <a:rPr lang="en-US" sz="800" dirty="0" err="1">
                <a:solidFill>
                  <a:schemeClr val="bg1">
                    <a:lumMod val="65000"/>
                  </a:schemeClr>
                </a:solidFill>
              </a:rPr>
              <a:t>pg</a:t>
            </a:r>
            <a:r>
              <a:rPr lang="en-US" sz="800" dirty="0">
                <a:solidFill>
                  <a:schemeClr val="bg1">
                    <a:lumMod val="65000"/>
                  </a:schemeClr>
                </a:solidFill>
              </a:rPr>
              <a:t> 16 - 19)</a:t>
            </a:r>
          </a:p>
          <a:p>
            <a:pPr marL="171450" indent="-171450">
              <a:buFontTx/>
              <a:buChar char="-"/>
            </a:pPr>
            <a:r>
              <a:rPr lang="en-US" sz="800" dirty="0">
                <a:solidFill>
                  <a:srgbClr val="0563C1"/>
                </a:solidFill>
                <a:hlinkClick r:id="rId7">
                  <a:extLst>
                    <a:ext uri="{A12FA001-AC4F-418D-AE19-62706E023703}">
                      <ahyp:hlinkClr xmlns:ahyp="http://schemas.microsoft.com/office/drawing/2018/hyperlinkcolor" val="tx"/>
                    </a:ext>
                  </a:extLst>
                </a:hlinkClick>
              </a:rPr>
              <a:t>https://www.cc.gatech.edu/cpl/projects/videostabilization/stabilization.</a:t>
            </a:r>
            <a:r>
              <a:rPr lang="en-US" sz="800" dirty="0">
                <a:solidFill>
                  <a:schemeClr val="bg1">
                    <a:lumMod val="65000"/>
                  </a:schemeClr>
                </a:solidFill>
                <a:hlinkClick r:id="rId7">
                  <a:extLst>
                    <a:ext uri="{A12FA001-AC4F-418D-AE19-62706E023703}">
                      <ahyp:hlinkClr xmlns:ahyp="http://schemas.microsoft.com/office/drawing/2018/hyperlinkcolor" val="tx"/>
                    </a:ext>
                  </a:extLst>
                </a:hlinkClick>
              </a:rPr>
              <a:t>pdf</a:t>
            </a:r>
            <a:endParaRPr lang="en-US" sz="800" dirty="0">
              <a:solidFill>
                <a:schemeClr val="bg1">
                  <a:lumMod val="65000"/>
                </a:schemeClr>
              </a:solidFill>
            </a:endParaRPr>
          </a:p>
          <a:p>
            <a:pPr marL="171450" indent="-171450">
              <a:buFontTx/>
              <a:buChar char="-"/>
            </a:pPr>
            <a:r>
              <a:rPr lang="en-US" sz="800" dirty="0">
                <a:solidFill>
                  <a:srgbClr val="0563C1"/>
                </a:solidFill>
                <a:hlinkClick r:id="rId8">
                  <a:extLst>
                    <a:ext uri="{A12FA001-AC4F-418D-AE19-62706E023703}">
                      <ahyp:hlinkClr xmlns:ahyp="http://schemas.microsoft.com/office/drawing/2018/hyperlinkcolor" val="tx"/>
                    </a:ext>
                  </a:extLst>
                </a:hlinkClick>
              </a:rPr>
              <a:t>https://www.cvxpy.org/examples/basic/linear_program.</a:t>
            </a:r>
            <a:r>
              <a:rPr lang="en-US" sz="800" dirty="0">
                <a:solidFill>
                  <a:schemeClr val="bg1">
                    <a:lumMod val="65000"/>
                  </a:schemeClr>
                </a:solidFill>
                <a:hlinkClick r:id="rId8">
                  <a:extLst>
                    <a:ext uri="{A12FA001-AC4F-418D-AE19-62706E023703}">
                      <ahyp:hlinkClr xmlns:ahyp="http://schemas.microsoft.com/office/drawing/2018/hyperlinkcolor" val="tx"/>
                    </a:ext>
                  </a:extLst>
                </a:hlinkClick>
              </a:rPr>
              <a:t>html</a:t>
            </a:r>
            <a:endParaRPr lang="en-US" sz="800" dirty="0">
              <a:solidFill>
                <a:schemeClr val="bg1">
                  <a:lumMod val="65000"/>
                </a:schemeClr>
              </a:solidFill>
            </a:endParaRPr>
          </a:p>
          <a:p>
            <a:pPr marL="171450" indent="-171450">
              <a:buFontTx/>
              <a:buChar char="-"/>
            </a:pPr>
            <a:endParaRPr lang="en-US" sz="800" dirty="0">
              <a:solidFill>
                <a:schemeClr val="bg1">
                  <a:lumMod val="65000"/>
                </a:schemeClr>
              </a:solidFill>
            </a:endParaRPr>
          </a:p>
        </p:txBody>
      </p:sp>
    </p:spTree>
    <p:extLst>
      <p:ext uri="{BB962C8B-B14F-4D97-AF65-F5344CB8AC3E}">
        <p14:creationId xmlns:p14="http://schemas.microsoft.com/office/powerpoint/2010/main" val="262372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589A-1BDE-1948-B686-E584139505EC}"/>
              </a:ext>
            </a:extLst>
          </p:cNvPr>
          <p:cNvSpPr>
            <a:spLocks noGrp="1"/>
          </p:cNvSpPr>
          <p:nvPr>
            <p:ph type="title"/>
          </p:nvPr>
        </p:nvSpPr>
        <p:spPr/>
        <p:txBody>
          <a:bodyPr/>
          <a:lstStyle/>
          <a:p>
            <a:r>
              <a:rPr lang="en-US" dirty="0"/>
              <a:t>Apply Stabilization</a:t>
            </a:r>
          </a:p>
        </p:txBody>
      </p:sp>
      <p:sp>
        <p:nvSpPr>
          <p:cNvPr id="3" name="Content Placeholder 2">
            <a:extLst>
              <a:ext uri="{FF2B5EF4-FFF2-40B4-BE49-F238E27FC236}">
                <a16:creationId xmlns:a16="http://schemas.microsoft.com/office/drawing/2014/main" id="{935F2702-ADCB-2D45-829A-5B3D4F2A43CF}"/>
              </a:ext>
            </a:extLst>
          </p:cNvPr>
          <p:cNvSpPr>
            <a:spLocks noGrp="1"/>
          </p:cNvSpPr>
          <p:nvPr>
            <p:ph sz="half" idx="1"/>
          </p:nvPr>
        </p:nvSpPr>
        <p:spPr/>
        <p:txBody>
          <a:bodyPr>
            <a:normAutofit/>
          </a:bodyPr>
          <a:lstStyle/>
          <a:p>
            <a:endParaRPr lang="en-US"/>
          </a:p>
        </p:txBody>
      </p:sp>
      <p:sp>
        <p:nvSpPr>
          <p:cNvPr id="4" name="Content Placeholder 3">
            <a:extLst>
              <a:ext uri="{FF2B5EF4-FFF2-40B4-BE49-F238E27FC236}">
                <a16:creationId xmlns:a16="http://schemas.microsoft.com/office/drawing/2014/main" id="{3661E88D-5F8B-2F41-A1B1-3A1E134D3A9F}"/>
              </a:ext>
            </a:extLst>
          </p:cNvPr>
          <p:cNvSpPr>
            <a:spLocks noGrp="1"/>
          </p:cNvSpPr>
          <p:nvPr>
            <p:ph sz="half" idx="2"/>
          </p:nvPr>
        </p:nvSpPr>
        <p:spPr>
          <a:xfrm>
            <a:off x="6612640" y="1215483"/>
            <a:ext cx="5198360" cy="4961480"/>
          </a:xfrm>
        </p:spPr>
        <p:txBody>
          <a:bodyPr>
            <a:normAutofit/>
          </a:bodyPr>
          <a:lstStyle/>
          <a:p>
            <a:pPr marL="0" indent="0">
              <a:buNone/>
            </a:pPr>
            <a:r>
              <a:rPr lang="en-US" sz="2000" dirty="0">
                <a:solidFill>
                  <a:schemeClr val="accent2">
                    <a:lumMod val="50000"/>
                  </a:schemeClr>
                </a:solidFill>
              </a:rPr>
              <a:t>Finally, I used </a:t>
            </a:r>
            <a:r>
              <a:rPr lang="en-US" sz="2000" i="1" dirty="0">
                <a:solidFill>
                  <a:schemeClr val="accent2">
                    <a:lumMod val="50000"/>
                  </a:schemeClr>
                </a:solidFill>
              </a:rPr>
              <a:t>cv2.warpPerspective</a:t>
            </a:r>
            <a:r>
              <a:rPr lang="en-US" sz="2000" dirty="0">
                <a:solidFill>
                  <a:schemeClr val="accent2">
                    <a:lumMod val="50000"/>
                  </a:schemeClr>
                </a:solidFill>
              </a:rPr>
              <a:t>() to apply the transformation, the optimal path, on to the original frames.</a:t>
            </a:r>
          </a:p>
          <a:p>
            <a:pPr marL="0" indent="0">
              <a:buNone/>
            </a:pPr>
            <a:endParaRPr lang="en-US" sz="2000" dirty="0">
              <a:solidFill>
                <a:schemeClr val="accent2">
                  <a:lumMod val="50000"/>
                </a:schemeClr>
              </a:solidFill>
            </a:endParaRPr>
          </a:p>
          <a:p>
            <a:pPr marL="0" indent="0">
              <a:buNone/>
            </a:pPr>
            <a:r>
              <a:rPr lang="en-US" sz="2000" dirty="0">
                <a:solidFill>
                  <a:schemeClr val="accent2">
                    <a:lumMod val="50000"/>
                  </a:schemeClr>
                </a:solidFill>
              </a:rPr>
              <a:t>I didn’t have enough time to finalize how to warp the corners of the new crop frames. Given more time I would calculate the new crop corners of the optimal path and use </a:t>
            </a:r>
            <a:r>
              <a:rPr lang="en-US" sz="2000" i="1" dirty="0">
                <a:solidFill>
                  <a:schemeClr val="accent2">
                    <a:lumMod val="50000"/>
                  </a:schemeClr>
                </a:solidFill>
              </a:rPr>
              <a:t>cv2.findHomography() </a:t>
            </a:r>
            <a:r>
              <a:rPr lang="en-US" sz="2000" dirty="0">
                <a:solidFill>
                  <a:schemeClr val="accent2">
                    <a:lumMod val="50000"/>
                  </a:schemeClr>
                </a:solidFill>
              </a:rPr>
              <a:t>to transform the perspective of the corners, like what we did in A3 – Panorama.</a:t>
            </a:r>
          </a:p>
        </p:txBody>
      </p:sp>
      <p:pic>
        <p:nvPicPr>
          <p:cNvPr id="5" name="Picture 4">
            <a:extLst>
              <a:ext uri="{FF2B5EF4-FFF2-40B4-BE49-F238E27FC236}">
                <a16:creationId xmlns:a16="http://schemas.microsoft.com/office/drawing/2014/main" id="{BFCC678E-23E4-F241-8FEF-80DEE10D1B9A}"/>
              </a:ext>
            </a:extLst>
          </p:cNvPr>
          <p:cNvPicPr>
            <a:picLocks noChangeAspect="1"/>
          </p:cNvPicPr>
          <p:nvPr/>
        </p:nvPicPr>
        <p:blipFill rotWithShape="1">
          <a:blip r:embed="rId2"/>
          <a:srcRect l="3622" r="12982"/>
          <a:stretch/>
        </p:blipFill>
        <p:spPr>
          <a:xfrm>
            <a:off x="379048" y="1215483"/>
            <a:ext cx="5818552" cy="2870851"/>
          </a:xfrm>
          <a:prstGeom prst="rect">
            <a:avLst/>
          </a:prstGeom>
        </p:spPr>
      </p:pic>
      <p:pic>
        <p:nvPicPr>
          <p:cNvPr id="6" name="Picture 5">
            <a:extLst>
              <a:ext uri="{FF2B5EF4-FFF2-40B4-BE49-F238E27FC236}">
                <a16:creationId xmlns:a16="http://schemas.microsoft.com/office/drawing/2014/main" id="{A76F6618-6574-8041-8444-E6D50AB6C862}"/>
              </a:ext>
            </a:extLst>
          </p:cNvPr>
          <p:cNvPicPr>
            <a:picLocks noChangeAspect="1"/>
          </p:cNvPicPr>
          <p:nvPr/>
        </p:nvPicPr>
        <p:blipFill rotWithShape="1">
          <a:blip r:embed="rId3"/>
          <a:srcRect l="4339" r="12265"/>
          <a:stretch/>
        </p:blipFill>
        <p:spPr>
          <a:xfrm>
            <a:off x="379049" y="4074034"/>
            <a:ext cx="5818552" cy="2144653"/>
          </a:xfrm>
          <a:prstGeom prst="rect">
            <a:avLst/>
          </a:prstGeom>
        </p:spPr>
      </p:pic>
      <p:sp>
        <p:nvSpPr>
          <p:cNvPr id="7" name="TextBox 6">
            <a:extLst>
              <a:ext uri="{FF2B5EF4-FFF2-40B4-BE49-F238E27FC236}">
                <a16:creationId xmlns:a16="http://schemas.microsoft.com/office/drawing/2014/main" id="{CEA7FAB3-7F80-E947-92C5-64F5D74674C5}"/>
              </a:ext>
            </a:extLst>
          </p:cNvPr>
          <p:cNvSpPr txBox="1"/>
          <p:nvPr/>
        </p:nvSpPr>
        <p:spPr>
          <a:xfrm>
            <a:off x="6612640" y="6042860"/>
            <a:ext cx="4783319" cy="707886"/>
          </a:xfrm>
          <a:prstGeom prst="rect">
            <a:avLst/>
          </a:prstGeom>
          <a:noFill/>
        </p:spPr>
        <p:txBody>
          <a:bodyPr wrap="square" rtlCol="0">
            <a:spAutoFit/>
          </a:bodyPr>
          <a:lstStyle/>
          <a:p>
            <a:r>
              <a:rPr lang="en-US" sz="800" dirty="0">
                <a:solidFill>
                  <a:schemeClr val="bg1">
                    <a:lumMod val="65000"/>
                  </a:schemeClr>
                </a:solidFill>
              </a:rPr>
              <a:t>References:</a:t>
            </a:r>
          </a:p>
          <a:p>
            <a:pPr marL="171450" indent="-171450">
              <a:buFontTx/>
              <a:buChar char="-"/>
            </a:pPr>
            <a:r>
              <a:rPr lang="en-US" sz="800" dirty="0"/>
              <a:t>A3 – Panorama</a:t>
            </a:r>
          </a:p>
          <a:p>
            <a:pPr marL="171450" indent="-171450">
              <a:buFontTx/>
              <a:buChar char="-"/>
            </a:pPr>
            <a:r>
              <a:rPr lang="en-US" sz="800" dirty="0">
                <a:hlinkClick r:id="rId4"/>
              </a:rPr>
              <a:t>https://www.pyimagesearch.com/2014/05/05/building-pokedex-python-opencv-perspective-warping-step-5-6/</a:t>
            </a:r>
            <a:endParaRPr lang="en-US" sz="800" dirty="0"/>
          </a:p>
          <a:p>
            <a:pPr marL="171450" indent="-171450">
              <a:buFontTx/>
              <a:buChar char="-"/>
            </a:pPr>
            <a:endParaRPr lang="en-US" sz="800" dirty="0">
              <a:solidFill>
                <a:schemeClr val="bg1">
                  <a:lumMod val="65000"/>
                </a:schemeClr>
              </a:solidFill>
            </a:endParaRPr>
          </a:p>
        </p:txBody>
      </p:sp>
    </p:spTree>
    <p:extLst>
      <p:ext uri="{BB962C8B-B14F-4D97-AF65-F5344CB8AC3E}">
        <p14:creationId xmlns:p14="http://schemas.microsoft.com/office/powerpoint/2010/main" val="1964653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2B4D4-3FEE-774B-B104-EE1922ACDB56}"/>
              </a:ext>
            </a:extLst>
          </p:cNvPr>
          <p:cNvSpPr>
            <a:spLocks noGrp="1"/>
          </p:cNvSpPr>
          <p:nvPr>
            <p:ph type="title"/>
          </p:nvPr>
        </p:nvSpPr>
        <p:spPr/>
        <p:txBody>
          <a:bodyPr/>
          <a:lstStyle/>
          <a:p>
            <a:r>
              <a:rPr lang="en-US" dirty="0"/>
              <a:t>Main</a:t>
            </a:r>
          </a:p>
        </p:txBody>
      </p:sp>
      <p:pic>
        <p:nvPicPr>
          <p:cNvPr id="6" name="Picture 5">
            <a:extLst>
              <a:ext uri="{FF2B5EF4-FFF2-40B4-BE49-F238E27FC236}">
                <a16:creationId xmlns:a16="http://schemas.microsoft.com/office/drawing/2014/main" id="{7FCAF4E8-97BB-414B-A9C8-BF4615BCAC7D}"/>
              </a:ext>
            </a:extLst>
          </p:cNvPr>
          <p:cNvPicPr>
            <a:picLocks noChangeAspect="1"/>
          </p:cNvPicPr>
          <p:nvPr/>
        </p:nvPicPr>
        <p:blipFill>
          <a:blip r:embed="rId2"/>
          <a:stretch>
            <a:fillRect/>
          </a:stretch>
        </p:blipFill>
        <p:spPr>
          <a:xfrm>
            <a:off x="381000" y="1621300"/>
            <a:ext cx="7843914" cy="4978518"/>
          </a:xfrm>
          <a:prstGeom prst="rect">
            <a:avLst/>
          </a:prstGeom>
        </p:spPr>
      </p:pic>
      <p:sp>
        <p:nvSpPr>
          <p:cNvPr id="3" name="TextBox 2">
            <a:extLst>
              <a:ext uri="{FF2B5EF4-FFF2-40B4-BE49-F238E27FC236}">
                <a16:creationId xmlns:a16="http://schemas.microsoft.com/office/drawing/2014/main" id="{118B5385-2D3A-8549-A9C0-2A0F1FC7A4BF}"/>
              </a:ext>
            </a:extLst>
          </p:cNvPr>
          <p:cNvSpPr txBox="1"/>
          <p:nvPr/>
        </p:nvSpPr>
        <p:spPr>
          <a:xfrm>
            <a:off x="381000" y="1215483"/>
            <a:ext cx="4898923" cy="369332"/>
          </a:xfrm>
          <a:prstGeom prst="rect">
            <a:avLst/>
          </a:prstGeom>
          <a:noFill/>
        </p:spPr>
        <p:txBody>
          <a:bodyPr wrap="square" rtlCol="0">
            <a:spAutoFit/>
          </a:bodyPr>
          <a:lstStyle/>
          <a:p>
            <a:r>
              <a:rPr lang="en-US" dirty="0">
                <a:solidFill>
                  <a:schemeClr val="accent2">
                    <a:lumMod val="50000"/>
                  </a:schemeClr>
                </a:solidFill>
              </a:rPr>
              <a:t>Putting everything together:</a:t>
            </a:r>
          </a:p>
        </p:txBody>
      </p:sp>
    </p:spTree>
    <p:extLst>
      <p:ext uri="{BB962C8B-B14F-4D97-AF65-F5344CB8AC3E}">
        <p14:creationId xmlns:p14="http://schemas.microsoft.com/office/powerpoint/2010/main" val="3573800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D1CA-27C0-2E4B-8B93-D115AD2BAC8E}"/>
              </a:ext>
            </a:extLst>
          </p:cNvPr>
          <p:cNvSpPr>
            <a:spLocks noGrp="1"/>
          </p:cNvSpPr>
          <p:nvPr>
            <p:ph type="title"/>
          </p:nvPr>
        </p:nvSpPr>
        <p:spPr/>
        <p:txBody>
          <a:bodyPr/>
          <a:lstStyle/>
          <a:p>
            <a:r>
              <a:rPr lang="en-US" u="sng" dirty="0">
                <a:latin typeface="Roboto"/>
                <a:ea typeface="Roboto"/>
                <a:cs typeface="Roboto"/>
              </a:rPr>
              <a:t>Descriptions of libraries/packages</a:t>
            </a:r>
            <a:endParaRPr lang="en-US" dirty="0"/>
          </a:p>
        </p:txBody>
      </p:sp>
      <p:sp>
        <p:nvSpPr>
          <p:cNvPr id="3" name="Content Placeholder 2">
            <a:extLst>
              <a:ext uri="{FF2B5EF4-FFF2-40B4-BE49-F238E27FC236}">
                <a16:creationId xmlns:a16="http://schemas.microsoft.com/office/drawing/2014/main" id="{73AF2AC3-C3A7-D542-93F7-4473A3A8720E}"/>
              </a:ext>
            </a:extLst>
          </p:cNvPr>
          <p:cNvSpPr>
            <a:spLocks noGrp="1"/>
          </p:cNvSpPr>
          <p:nvPr>
            <p:ph sz="half" idx="1"/>
          </p:nvPr>
        </p:nvSpPr>
        <p:spPr>
          <a:xfrm>
            <a:off x="379048" y="1215483"/>
            <a:ext cx="11547063" cy="4961480"/>
          </a:xfrm>
        </p:spPr>
        <p:txBody>
          <a:bodyPr>
            <a:noAutofit/>
          </a:bodyPr>
          <a:lstStyle/>
          <a:p>
            <a:r>
              <a:rPr lang="en-US" sz="1600" dirty="0">
                <a:solidFill>
                  <a:schemeClr val="accent2">
                    <a:lumMod val="50000"/>
                  </a:schemeClr>
                </a:solidFill>
              </a:rPr>
              <a:t>OS - The OS module in python provides functions for interacting with the operating system. I used this module to run the command line code in video2frames() and frames2video() function in </a:t>
            </a:r>
            <a:r>
              <a:rPr lang="en-US" sz="1600" dirty="0" err="1">
                <a:solidFill>
                  <a:schemeClr val="accent2">
                    <a:lumMod val="50000"/>
                  </a:schemeClr>
                </a:solidFill>
              </a:rPr>
              <a:t>stabilization.py</a:t>
            </a:r>
            <a:endParaRPr lang="en-US" sz="1600" dirty="0">
              <a:solidFill>
                <a:schemeClr val="accent2">
                  <a:lumMod val="50000"/>
                </a:schemeClr>
              </a:solidFill>
            </a:endParaRPr>
          </a:p>
          <a:p>
            <a:endParaRPr lang="en-US" sz="1600" dirty="0">
              <a:solidFill>
                <a:schemeClr val="accent2">
                  <a:lumMod val="50000"/>
                </a:schemeClr>
              </a:solidFill>
            </a:endParaRPr>
          </a:p>
          <a:p>
            <a:r>
              <a:rPr lang="en-US" sz="1600" dirty="0" err="1">
                <a:solidFill>
                  <a:schemeClr val="accent2">
                    <a:lumMod val="50000"/>
                  </a:schemeClr>
                </a:solidFill>
              </a:rPr>
              <a:t>Numpy</a:t>
            </a:r>
            <a:r>
              <a:rPr lang="en-US" sz="1600" dirty="0">
                <a:solidFill>
                  <a:schemeClr val="accent2">
                    <a:lumMod val="50000"/>
                  </a:schemeClr>
                </a:solidFill>
              </a:rPr>
              <a:t> - NumPy is a Python library used for working with arrays and matrices. NumPy stands for Numerical Python.</a:t>
            </a:r>
          </a:p>
          <a:p>
            <a:endParaRPr lang="en-US" sz="1600" dirty="0">
              <a:solidFill>
                <a:schemeClr val="accent2">
                  <a:lumMod val="50000"/>
                </a:schemeClr>
              </a:solidFill>
            </a:endParaRPr>
          </a:p>
          <a:p>
            <a:r>
              <a:rPr lang="en-US" sz="1600" dirty="0">
                <a:solidFill>
                  <a:schemeClr val="accent2">
                    <a:lumMod val="50000"/>
                  </a:schemeClr>
                </a:solidFill>
              </a:rPr>
              <a:t>CV2 – OpenCV is a library of Python bindings designed to solve computer vision problems. I used to find matching features and computing affine transform. </a:t>
            </a:r>
          </a:p>
          <a:p>
            <a:endParaRPr lang="en-US" sz="1600" dirty="0">
              <a:solidFill>
                <a:schemeClr val="accent2">
                  <a:lumMod val="50000"/>
                </a:schemeClr>
              </a:solidFill>
            </a:endParaRPr>
          </a:p>
          <a:p>
            <a:r>
              <a:rPr lang="en-US" sz="1600" dirty="0">
                <a:solidFill>
                  <a:schemeClr val="accent2">
                    <a:lumMod val="50000"/>
                  </a:schemeClr>
                </a:solidFill>
              </a:rPr>
              <a:t>Glob - This module is useful in any situation where the program needs to look for a list of files on the filesystem with names matching a pattern. </a:t>
            </a:r>
          </a:p>
          <a:p>
            <a:endParaRPr lang="en-US" sz="1600" dirty="0">
              <a:solidFill>
                <a:schemeClr val="accent2">
                  <a:lumMod val="50000"/>
                </a:schemeClr>
              </a:solidFill>
            </a:endParaRPr>
          </a:p>
          <a:p>
            <a:r>
              <a:rPr lang="en-US" sz="1600" dirty="0">
                <a:solidFill>
                  <a:schemeClr val="accent2">
                    <a:lumMod val="50000"/>
                  </a:schemeClr>
                </a:solidFill>
              </a:rPr>
              <a:t>Matplotlib - This is a comprehensive library for creating static, animated, and interactive visualizations in Python. I used to plot the motions over frames in the </a:t>
            </a:r>
            <a:r>
              <a:rPr lang="en-US" sz="1600" i="1" dirty="0" err="1">
                <a:solidFill>
                  <a:schemeClr val="accent2">
                    <a:lumMod val="50000"/>
                  </a:schemeClr>
                </a:solidFill>
              </a:rPr>
              <a:t>graphPaths</a:t>
            </a:r>
            <a:r>
              <a:rPr lang="en-US" sz="1600" i="1" dirty="0">
                <a:solidFill>
                  <a:schemeClr val="accent2">
                    <a:lumMod val="50000"/>
                  </a:schemeClr>
                </a:solidFill>
              </a:rPr>
              <a:t>() function.</a:t>
            </a:r>
          </a:p>
          <a:p>
            <a:pPr marL="0" indent="0">
              <a:buNone/>
            </a:pPr>
            <a:endParaRPr lang="en-US" sz="1600" dirty="0">
              <a:solidFill>
                <a:schemeClr val="accent2">
                  <a:lumMod val="50000"/>
                </a:schemeClr>
              </a:solidFill>
            </a:endParaRPr>
          </a:p>
          <a:p>
            <a:r>
              <a:rPr lang="en-US" sz="1600" dirty="0">
                <a:solidFill>
                  <a:schemeClr val="accent2">
                    <a:lumMod val="50000"/>
                  </a:schemeClr>
                </a:solidFill>
              </a:rPr>
              <a:t>CVXPY - Python-embedded modeling language for convex optimization problems. This library is heavily leverage in the </a:t>
            </a:r>
            <a:r>
              <a:rPr lang="en-US" sz="1600" i="1" dirty="0" err="1">
                <a:solidFill>
                  <a:schemeClr val="accent2">
                    <a:lumMod val="50000"/>
                  </a:schemeClr>
                </a:solidFill>
              </a:rPr>
              <a:t>findOptimalPath</a:t>
            </a:r>
            <a:r>
              <a:rPr lang="en-US" sz="1600" i="1" dirty="0">
                <a:solidFill>
                  <a:schemeClr val="accent2">
                    <a:lumMod val="50000"/>
                  </a:schemeClr>
                </a:solidFill>
              </a:rPr>
              <a:t>() </a:t>
            </a:r>
            <a:r>
              <a:rPr lang="en-US" sz="1600" dirty="0">
                <a:solidFill>
                  <a:schemeClr val="accent2">
                    <a:lumMod val="50000"/>
                  </a:schemeClr>
                </a:solidFill>
              </a:rPr>
              <a:t>to calculate the optimal path based on the algorithm presented In the paper.</a:t>
            </a:r>
          </a:p>
          <a:p>
            <a:endParaRPr lang="en-US" sz="1600" dirty="0">
              <a:solidFill>
                <a:schemeClr val="accent2">
                  <a:lumMod val="50000"/>
                </a:schemeClr>
              </a:solidFill>
            </a:endParaRPr>
          </a:p>
        </p:txBody>
      </p:sp>
    </p:spTree>
    <p:extLst>
      <p:ext uri="{BB962C8B-B14F-4D97-AF65-F5344CB8AC3E}">
        <p14:creationId xmlns:p14="http://schemas.microsoft.com/office/powerpoint/2010/main" val="1747467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F3275-8B18-2F4C-81C5-83A1E2C45241}"/>
              </a:ext>
            </a:extLst>
          </p:cNvPr>
          <p:cNvSpPr>
            <a:spLocks noGrp="1"/>
          </p:cNvSpPr>
          <p:nvPr>
            <p:ph type="title"/>
          </p:nvPr>
        </p:nvSpPr>
        <p:spPr/>
        <p:txBody>
          <a:bodyPr/>
          <a:lstStyle/>
          <a:p>
            <a:r>
              <a:rPr lang="en-US"/>
              <a:t>List of Code Files</a:t>
            </a:r>
          </a:p>
        </p:txBody>
      </p:sp>
      <p:sp>
        <p:nvSpPr>
          <p:cNvPr id="3" name="Content Placeholder 2">
            <a:extLst>
              <a:ext uri="{FF2B5EF4-FFF2-40B4-BE49-F238E27FC236}">
                <a16:creationId xmlns:a16="http://schemas.microsoft.com/office/drawing/2014/main" id="{92DE76EF-7909-5041-A0F0-C9495FF62732}"/>
              </a:ext>
            </a:extLst>
          </p:cNvPr>
          <p:cNvSpPr>
            <a:spLocks noGrp="1"/>
          </p:cNvSpPr>
          <p:nvPr>
            <p:ph sz="half" idx="1"/>
          </p:nvPr>
        </p:nvSpPr>
        <p:spPr>
          <a:xfrm>
            <a:off x="379048" y="1215483"/>
            <a:ext cx="11430000" cy="4961480"/>
          </a:xfrm>
        </p:spPr>
        <p:txBody>
          <a:bodyPr/>
          <a:lstStyle/>
          <a:p>
            <a:pPr indent="-285750">
              <a:buFont typeface="Arial,Sans-Serif" panose="020B0604020202020204" pitchFamily="34" charset="0"/>
            </a:pPr>
            <a:r>
              <a:rPr lang="en-US" dirty="0" err="1">
                <a:solidFill>
                  <a:schemeClr val="accent2">
                    <a:lumMod val="50000"/>
                  </a:schemeClr>
                </a:solidFill>
              </a:rPr>
              <a:t>final_project.py</a:t>
            </a:r>
            <a:r>
              <a:rPr lang="en-US" dirty="0">
                <a:solidFill>
                  <a:schemeClr val="accent2">
                    <a:lumMod val="50000"/>
                  </a:schemeClr>
                </a:solidFill>
              </a:rPr>
              <a:t> (required)</a:t>
            </a:r>
          </a:p>
          <a:p>
            <a:pPr lvl="1" indent="-285750">
              <a:buFont typeface="Arial,Sans-Serif" panose="020B0604020202020204" pitchFamily="34" charset="0"/>
            </a:pPr>
            <a:r>
              <a:rPr lang="en-US" dirty="0">
                <a:solidFill>
                  <a:schemeClr val="accent2">
                    <a:lumMod val="50000"/>
                  </a:schemeClr>
                </a:solidFill>
              </a:rPr>
              <a:t>This is the main file. Open this file to update user input, i.e. video filename, and run the code.</a:t>
            </a:r>
          </a:p>
          <a:p>
            <a:pPr lvl="1" indent="-285750">
              <a:buFont typeface="Arial,Sans-Serif" panose="020B0604020202020204" pitchFamily="34" charset="0"/>
            </a:pPr>
            <a:endParaRPr lang="en-US" dirty="0">
              <a:solidFill>
                <a:schemeClr val="accent2">
                  <a:lumMod val="50000"/>
                </a:schemeClr>
              </a:solidFill>
            </a:endParaRPr>
          </a:p>
          <a:p>
            <a:pPr indent="-285750">
              <a:buFont typeface="Arial,Sans-Serif" panose="020B0604020202020204" pitchFamily="34" charset="0"/>
            </a:pPr>
            <a:r>
              <a:rPr lang="en-US" dirty="0" err="1">
                <a:solidFill>
                  <a:schemeClr val="accent2">
                    <a:lumMod val="50000"/>
                  </a:schemeClr>
                </a:solidFill>
              </a:rPr>
              <a:t>stabilization.py</a:t>
            </a:r>
            <a:endParaRPr lang="en-US" dirty="0">
              <a:solidFill>
                <a:schemeClr val="accent2">
                  <a:lumMod val="50000"/>
                </a:schemeClr>
              </a:solidFill>
            </a:endParaRPr>
          </a:p>
          <a:p>
            <a:pPr lvl="1"/>
            <a:r>
              <a:rPr lang="en-US" dirty="0">
                <a:solidFill>
                  <a:schemeClr val="accent2">
                    <a:lumMod val="50000"/>
                  </a:schemeClr>
                </a:solidFill>
              </a:rPr>
              <a:t>This file contains all of the function definitions related to video stabilization. </a:t>
            </a:r>
          </a:p>
        </p:txBody>
      </p:sp>
    </p:spTree>
    <p:extLst>
      <p:ext uri="{BB962C8B-B14F-4D97-AF65-F5344CB8AC3E}">
        <p14:creationId xmlns:p14="http://schemas.microsoft.com/office/powerpoint/2010/main" val="3303758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202EF4-BE1D-8146-9846-177F3B789037}"/>
              </a:ext>
            </a:extLst>
          </p:cNvPr>
          <p:cNvSpPr>
            <a:spLocks noGrp="1"/>
          </p:cNvSpPr>
          <p:nvPr>
            <p:ph idx="1"/>
          </p:nvPr>
        </p:nvSpPr>
        <p:spPr>
          <a:xfrm>
            <a:off x="381000" y="1215484"/>
            <a:ext cx="11430000" cy="5235420"/>
          </a:xfrm>
        </p:spPr>
        <p:txBody>
          <a:bodyPr vert="horz" lIns="91440" tIns="45720" rIns="91440" bIns="45720" rtlCol="0" anchor="t">
            <a:noAutofit/>
          </a:bodyPr>
          <a:lstStyle/>
          <a:p>
            <a:pPr marL="0" indent="0">
              <a:buNone/>
            </a:pPr>
            <a:r>
              <a:rPr lang="en-US" sz="1100" dirty="0" err="1"/>
              <a:t>Grundmann</a:t>
            </a:r>
            <a:r>
              <a:rPr lang="en-US" sz="1100" dirty="0"/>
              <a:t>, </a:t>
            </a:r>
            <a:r>
              <a:rPr lang="en-US" sz="1100" dirty="0" err="1"/>
              <a:t>Kwatra</a:t>
            </a:r>
            <a:r>
              <a:rPr lang="en-US" sz="1100" dirty="0"/>
              <a:t>, and Essa (2011)</a:t>
            </a:r>
          </a:p>
          <a:p>
            <a:pPr marL="0" indent="0">
              <a:buNone/>
            </a:pPr>
            <a:r>
              <a:rPr lang="en-US" sz="1100" dirty="0"/>
              <a:t>Algorithm: Summarized LP for the optimal camera path</a:t>
            </a:r>
            <a:br>
              <a:rPr lang="en-US" sz="1100" dirty="0"/>
            </a:br>
            <a:r>
              <a:rPr lang="en-US" sz="1100" dirty="0">
                <a:hlinkClick r:id="rId2"/>
              </a:rPr>
              <a:t>https://www.cc.gatech.edu/cpl/projects/videostabilization/stabilization.pdf</a:t>
            </a:r>
            <a:endParaRPr lang="en-US" sz="1100" dirty="0"/>
          </a:p>
          <a:p>
            <a:pPr marL="0" indent="0">
              <a:buNone/>
            </a:pPr>
            <a:r>
              <a:rPr lang="en-US" sz="1100" dirty="0">
                <a:hlinkClick r:id="rId3"/>
              </a:rPr>
              <a:t>https://www.youtube.com/watch?v=QdXugkXBTbc&amp;ab_channel=GoogleDevelopers</a:t>
            </a:r>
            <a:endParaRPr lang="en-US" sz="1100" dirty="0"/>
          </a:p>
          <a:p>
            <a:pPr marL="0" indent="0">
              <a:buNone/>
            </a:pPr>
            <a:r>
              <a:rPr lang="en-US" sz="1100" dirty="0">
                <a:hlinkClick r:id="rId4"/>
              </a:rPr>
              <a:t>https://patentimages.storage.googleapis.com/a0/d1/f0/130ef429e3c974/US8531535.pdf</a:t>
            </a:r>
            <a:endParaRPr lang="en-US" sz="1100" dirty="0"/>
          </a:p>
          <a:p>
            <a:pPr marL="0" indent="0">
              <a:buNone/>
            </a:pPr>
            <a:endParaRPr lang="en-US" sz="1100" dirty="0"/>
          </a:p>
          <a:p>
            <a:pPr marL="0" indent="0">
              <a:buNone/>
            </a:pPr>
            <a:r>
              <a:rPr lang="en-US" sz="1100" dirty="0"/>
              <a:t>How to create a video from images with FFmpeg?</a:t>
            </a:r>
          </a:p>
          <a:p>
            <a:pPr marL="0" indent="0">
              <a:buNone/>
            </a:pPr>
            <a:r>
              <a:rPr lang="en-US" sz="1100" dirty="0">
                <a:hlinkClick r:id="rId5"/>
              </a:rPr>
              <a:t>https://stackoverflow.com/questions/24961127/how-to-create-a-video-from-images-with-ffmpeg</a:t>
            </a:r>
            <a:endParaRPr lang="en-US" sz="1100" dirty="0"/>
          </a:p>
          <a:p>
            <a:pPr marL="0" indent="0">
              <a:buNone/>
            </a:pPr>
            <a:endParaRPr lang="en-US" sz="1100" dirty="0"/>
          </a:p>
          <a:p>
            <a:pPr marL="0" indent="0">
              <a:buNone/>
            </a:pPr>
            <a:r>
              <a:rPr lang="en-US" sz="1100" dirty="0"/>
              <a:t>OpenCV - Feature Matching, Feature Matching + </a:t>
            </a:r>
            <a:r>
              <a:rPr lang="en-US" sz="1100" dirty="0" err="1"/>
              <a:t>Homography</a:t>
            </a:r>
            <a:r>
              <a:rPr lang="en-US" sz="1100" dirty="0"/>
              <a:t> to find Objects</a:t>
            </a:r>
          </a:p>
          <a:p>
            <a:pPr marL="0" indent="0">
              <a:buNone/>
            </a:pPr>
            <a:r>
              <a:rPr lang="en-US" sz="1100" dirty="0">
                <a:hlinkClick r:id="rId6"/>
              </a:rPr>
              <a:t>https://docs.opencv.org/master/dc/dc3/tutorial_py_matcher.html</a:t>
            </a:r>
            <a:endParaRPr lang="en-US" sz="1100" dirty="0"/>
          </a:p>
          <a:p>
            <a:pPr marL="0" indent="0">
              <a:buNone/>
            </a:pPr>
            <a:r>
              <a:rPr lang="en-US" sz="1100" dirty="0">
                <a:hlinkClick r:id="rId7"/>
              </a:rPr>
              <a:t>https://docs.opencv.org/master/d1/de0/tutorial_py_feature_homography.html</a:t>
            </a:r>
            <a:endParaRPr lang="en-US" sz="1100" dirty="0"/>
          </a:p>
          <a:p>
            <a:pPr marL="0" indent="0">
              <a:buNone/>
            </a:pPr>
            <a:endParaRPr lang="en-US" sz="1100" dirty="0"/>
          </a:p>
          <a:p>
            <a:pPr marL="0" indent="0">
              <a:buNone/>
            </a:pPr>
            <a:r>
              <a:rPr lang="en-US" sz="1100" dirty="0"/>
              <a:t>Module 4 and 5 Demo Code – feature matching, feature detection, and </a:t>
            </a:r>
            <a:r>
              <a:rPr lang="en-US" sz="1100" dirty="0" err="1"/>
              <a:t>image_transforms</a:t>
            </a:r>
            <a:endParaRPr lang="en-US" sz="1100" dirty="0"/>
          </a:p>
          <a:p>
            <a:pPr marL="0" indent="0">
              <a:buNone/>
            </a:pPr>
            <a:r>
              <a:rPr lang="en-US" sz="1100" dirty="0"/>
              <a:t>A3 - Panorama</a:t>
            </a:r>
          </a:p>
          <a:p>
            <a:pPr marL="0" indent="0">
              <a:buNone/>
            </a:pPr>
            <a:r>
              <a:rPr lang="en-US" sz="1100" dirty="0"/>
              <a:t>A5-  Video Textures</a:t>
            </a:r>
            <a:endParaRPr lang="en-US" sz="900" dirty="0"/>
          </a:p>
          <a:p>
            <a:pPr>
              <a:buNone/>
            </a:pPr>
            <a:endParaRPr lang="en-US" sz="900" dirty="0"/>
          </a:p>
          <a:p>
            <a:pPr>
              <a:buNone/>
            </a:pPr>
            <a:r>
              <a:rPr lang="en-US" sz="900" dirty="0"/>
              <a:t>Piazza @ 1072 Video Stabilization Discussion Thread</a:t>
            </a:r>
          </a:p>
          <a:p>
            <a:pPr>
              <a:buNone/>
            </a:pPr>
            <a:r>
              <a:rPr lang="en-US" sz="900" dirty="0">
                <a:hlinkClick r:id="rId8"/>
              </a:rPr>
              <a:t>https://piazza.com/class/kdkh6c8vx7z5tf?cid=1072</a:t>
            </a:r>
            <a:endParaRPr lang="en-US" sz="900" dirty="0"/>
          </a:p>
          <a:p>
            <a:pPr>
              <a:buNone/>
            </a:pPr>
            <a:endParaRPr lang="en-US" sz="900" dirty="0"/>
          </a:p>
          <a:p>
            <a:pPr marL="0" indent="0">
              <a:buNone/>
            </a:pPr>
            <a:endParaRPr lang="en-US" sz="900" dirty="0"/>
          </a:p>
        </p:txBody>
      </p:sp>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dirty="0">
                <a:latin typeface="Roboto"/>
                <a:ea typeface="Roboto"/>
                <a:cs typeface="Roboto"/>
              </a:rPr>
              <a:t>Resources</a:t>
            </a:r>
            <a:endParaRPr lang="en-US" dirty="0"/>
          </a:p>
        </p:txBody>
      </p:sp>
    </p:spTree>
    <p:extLst>
      <p:ext uri="{BB962C8B-B14F-4D97-AF65-F5344CB8AC3E}">
        <p14:creationId xmlns:p14="http://schemas.microsoft.com/office/powerpoint/2010/main" val="1067459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202EF4-BE1D-8146-9846-177F3B789037}"/>
              </a:ext>
            </a:extLst>
          </p:cNvPr>
          <p:cNvSpPr>
            <a:spLocks noGrp="1"/>
          </p:cNvSpPr>
          <p:nvPr>
            <p:ph idx="1"/>
          </p:nvPr>
        </p:nvSpPr>
        <p:spPr/>
        <p:txBody>
          <a:bodyPr vert="horz" lIns="91440" tIns="45720" rIns="91440" bIns="45720" rtlCol="0" anchor="t">
            <a:noAutofit/>
          </a:bodyPr>
          <a:lstStyle/>
          <a:p>
            <a:pPr marL="0" indent="0">
              <a:buNone/>
            </a:pPr>
            <a:r>
              <a:rPr lang="en-US" sz="1400" dirty="0"/>
              <a:t>Techniques for Improving Mobile Video Creation (</a:t>
            </a:r>
            <a:r>
              <a:rPr lang="en-US" sz="1400" dirty="0" err="1"/>
              <a:t>pg</a:t>
            </a:r>
            <a:r>
              <a:rPr lang="en-US" sz="1400" dirty="0"/>
              <a:t> 16 - 19)</a:t>
            </a:r>
            <a:br>
              <a:rPr lang="en-US" sz="1400" dirty="0"/>
            </a:br>
            <a:r>
              <a:rPr lang="en-US" sz="1400" dirty="0">
                <a:hlinkClick r:id="rId2"/>
              </a:rPr>
              <a:t>https://publik.tuwien.ac.at/files/publik_274527.pdf</a:t>
            </a:r>
            <a:endParaRPr lang="en-US" sz="1400" dirty="0"/>
          </a:p>
          <a:p>
            <a:pPr marL="0" indent="0">
              <a:buNone/>
            </a:pPr>
            <a:endParaRPr lang="en-US" sz="1400" dirty="0"/>
          </a:p>
          <a:p>
            <a:pPr marL="0" indent="0">
              <a:buNone/>
            </a:pPr>
            <a:r>
              <a:rPr lang="en-US" sz="1400" dirty="0"/>
              <a:t>Python OpenCV How to draw </a:t>
            </a:r>
            <a:r>
              <a:rPr lang="en-US" sz="1400" dirty="0" err="1"/>
              <a:t>ractangle</a:t>
            </a:r>
            <a:r>
              <a:rPr lang="en-US" sz="1400" dirty="0"/>
              <a:t> center of image and crop image inside rectangle?</a:t>
            </a:r>
            <a:br>
              <a:rPr lang="en-US" sz="1400" dirty="0"/>
            </a:br>
            <a:r>
              <a:rPr lang="en-US" sz="1400" dirty="0">
                <a:hlinkClick r:id="rId3"/>
              </a:rPr>
              <a:t>https://stackoverflow.com/questions/46795669/python-opencv-how-to-draw-ractangle-center-of-image-and-crop-image-inside-rectan/46803516</a:t>
            </a:r>
            <a:endParaRPr lang="en-US" sz="1400" dirty="0"/>
          </a:p>
          <a:p>
            <a:pPr marL="0" indent="0">
              <a:buNone/>
            </a:pPr>
            <a:endParaRPr lang="en-US" sz="1400" dirty="0"/>
          </a:p>
          <a:p>
            <a:pPr marL="0" indent="0">
              <a:buNone/>
            </a:pPr>
            <a:r>
              <a:rPr lang="en-US" sz="1400" dirty="0"/>
              <a:t>Building a </a:t>
            </a:r>
            <a:r>
              <a:rPr lang="en-US" sz="1400" dirty="0" err="1"/>
              <a:t>Pokedex</a:t>
            </a:r>
            <a:r>
              <a:rPr lang="en-US" sz="1400" dirty="0"/>
              <a:t> in Python: OpenCV and Perspective Warping</a:t>
            </a:r>
            <a:br>
              <a:rPr lang="en-US" sz="1400" dirty="0"/>
            </a:br>
            <a:r>
              <a:rPr lang="en-US" sz="1400" dirty="0">
                <a:hlinkClick r:id="rId4"/>
              </a:rPr>
              <a:t>https://www.pyimagesearch.com/2014/05/05/building-pokedex-python-opencv-perspective-warping-step-5-6/</a:t>
            </a:r>
            <a:endParaRPr lang="en-US" sz="1400" dirty="0"/>
          </a:p>
          <a:p>
            <a:pPr marL="0" indent="0">
              <a:buNone/>
            </a:pPr>
            <a:endParaRPr lang="en-US" sz="1400" dirty="0"/>
          </a:p>
          <a:p>
            <a:pPr marL="0" indent="0">
              <a:buNone/>
            </a:pPr>
            <a:r>
              <a:rPr lang="en-US" sz="1400" dirty="0" err="1"/>
              <a:t>Homography</a:t>
            </a:r>
            <a:r>
              <a:rPr lang="en-US" sz="1400" dirty="0"/>
              <a:t> Examples using OpenCV</a:t>
            </a:r>
          </a:p>
          <a:p>
            <a:pPr marL="0" indent="0">
              <a:buNone/>
            </a:pPr>
            <a:r>
              <a:rPr lang="en-US" sz="1400" dirty="0">
                <a:hlinkClick r:id="rId5"/>
              </a:rPr>
              <a:t>https://www.learnopencv.com/homography-examples-using-opencv-python-c/</a:t>
            </a:r>
            <a:endParaRPr lang="en-US" sz="1400" dirty="0"/>
          </a:p>
          <a:p>
            <a:pPr marL="0" indent="0">
              <a:buNone/>
            </a:pPr>
            <a:endParaRPr lang="en-US" sz="1400" dirty="0"/>
          </a:p>
          <a:p>
            <a:pPr marL="0" indent="0">
              <a:buNone/>
            </a:pPr>
            <a:r>
              <a:rPr lang="en-US" sz="1400" dirty="0"/>
              <a:t>Graph Plotting in Python</a:t>
            </a:r>
            <a:br>
              <a:rPr lang="en-US" sz="1400" dirty="0"/>
            </a:br>
            <a:r>
              <a:rPr lang="en-US" sz="1400" dirty="0">
                <a:hlinkClick r:id="rId6"/>
              </a:rPr>
              <a:t>https://www.geeksforgeeks.org/graph-plotting-in-python-set-1/</a:t>
            </a:r>
            <a:endParaRPr lang="en-US" sz="1400" dirty="0"/>
          </a:p>
          <a:p>
            <a:pPr marL="0" indent="0">
              <a:buNone/>
            </a:pPr>
            <a:endParaRPr lang="en-US" sz="1400" dirty="0"/>
          </a:p>
          <a:p>
            <a:pPr marL="0" indent="0">
              <a:buNone/>
            </a:pPr>
            <a:r>
              <a:rPr lang="en-US" sz="1400" dirty="0"/>
              <a:t>Matplotlib - Nan Test</a:t>
            </a:r>
            <a:br>
              <a:rPr lang="en-US" sz="1400" dirty="0"/>
            </a:br>
            <a:r>
              <a:rPr lang="en-US" sz="1400" dirty="0">
                <a:hlinkClick r:id="rId7"/>
              </a:rPr>
              <a:t>https://matplotlib.org/3.1.0/gallery/lines_bars_and_markers/nan_test.html#sphx-glr-gallery-lines-bars-and-markers-nan-test-py</a:t>
            </a:r>
            <a:endParaRPr lang="en-US" sz="1400" dirty="0"/>
          </a:p>
          <a:p>
            <a:pPr marL="0" indent="0">
              <a:buNone/>
            </a:pPr>
            <a:endParaRPr lang="en-US" sz="1400" dirty="0"/>
          </a:p>
        </p:txBody>
      </p:sp>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dirty="0">
                <a:latin typeface="Roboto"/>
                <a:ea typeface="Roboto"/>
                <a:cs typeface="Roboto"/>
              </a:rPr>
              <a:t>Resources</a:t>
            </a:r>
            <a:endParaRPr lang="en-US" dirty="0"/>
          </a:p>
        </p:txBody>
      </p:sp>
    </p:spTree>
    <p:extLst>
      <p:ext uri="{BB962C8B-B14F-4D97-AF65-F5344CB8AC3E}">
        <p14:creationId xmlns:p14="http://schemas.microsoft.com/office/powerpoint/2010/main" val="1564102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202EF4-BE1D-8146-9846-177F3B789037}"/>
              </a:ext>
            </a:extLst>
          </p:cNvPr>
          <p:cNvSpPr>
            <a:spLocks noGrp="1"/>
          </p:cNvSpPr>
          <p:nvPr>
            <p:ph idx="1"/>
          </p:nvPr>
        </p:nvSpPr>
        <p:spPr/>
        <p:txBody>
          <a:bodyPr vert="horz" lIns="91440" tIns="45720" rIns="91440" bIns="45720" rtlCol="0" anchor="t">
            <a:noAutofit/>
          </a:bodyPr>
          <a:lstStyle/>
          <a:p>
            <a:pPr marL="0" indent="0">
              <a:buNone/>
            </a:pPr>
            <a:r>
              <a:rPr lang="en-US" sz="1200" dirty="0"/>
              <a:t>The </a:t>
            </a:r>
            <a:r>
              <a:rPr lang="en-US" sz="1200" dirty="0" err="1"/>
              <a:t>Youtube</a:t>
            </a:r>
            <a:r>
              <a:rPr lang="en-US" sz="1200" dirty="0"/>
              <a:t> video of the skater</a:t>
            </a:r>
          </a:p>
          <a:p>
            <a:pPr marL="0" indent="0">
              <a:buNone/>
            </a:pPr>
            <a:r>
              <a:rPr lang="en-US" sz="1200" dirty="0">
                <a:hlinkClick r:id="rId2"/>
              </a:rPr>
              <a:t>https://www.youtube.com/watch?v=2S_U1pnLE-M</a:t>
            </a:r>
            <a:endParaRPr lang="en-US" sz="1200" dirty="0"/>
          </a:p>
          <a:p>
            <a:pPr marL="0" indent="0">
              <a:buNone/>
            </a:pPr>
            <a:endParaRPr lang="en-US" sz="1200" dirty="0"/>
          </a:p>
          <a:p>
            <a:pPr marL="0" indent="0">
              <a:buNone/>
            </a:pPr>
            <a:r>
              <a:rPr lang="en-US" sz="1200" dirty="0"/>
              <a:t>Slack Variables</a:t>
            </a:r>
          </a:p>
          <a:p>
            <a:pPr marL="0" indent="0">
              <a:buNone/>
            </a:pPr>
            <a:r>
              <a:rPr lang="en-US" sz="1200" dirty="0">
                <a:hlinkClick r:id="rId3"/>
              </a:rPr>
              <a:t>https://www.youtube.com/watch?v=ENEJnPTetBo&amp;t=326s&amp;ab_channel=MathFAQ</a:t>
            </a:r>
            <a:endParaRPr lang="en-US" sz="1200" dirty="0"/>
          </a:p>
          <a:p>
            <a:pPr marL="0" indent="0">
              <a:buNone/>
            </a:pPr>
            <a:endParaRPr lang="en-US" sz="1200" dirty="0"/>
          </a:p>
          <a:p>
            <a:pPr marL="0" indent="0">
              <a:buNone/>
            </a:pPr>
            <a:r>
              <a:rPr lang="en-US" sz="1200" dirty="0"/>
              <a:t>CVXPY - Robust Kalman filtering for vehicle tracking</a:t>
            </a:r>
          </a:p>
          <a:p>
            <a:pPr marL="0" indent="0">
              <a:buNone/>
            </a:pPr>
            <a:r>
              <a:rPr lang="en-US" sz="1200" dirty="0">
                <a:hlinkClick r:id="rId4"/>
              </a:rPr>
              <a:t>https://www.cvxpy.org/examples/applications/robust_kalman.html</a:t>
            </a:r>
            <a:endParaRPr lang="en-US" sz="1200" dirty="0"/>
          </a:p>
          <a:p>
            <a:pPr marL="0" indent="0">
              <a:buNone/>
            </a:pPr>
            <a:endParaRPr lang="en-US" sz="1200" dirty="0"/>
          </a:p>
          <a:p>
            <a:pPr marL="0" indent="0">
              <a:buNone/>
            </a:pPr>
            <a:r>
              <a:rPr lang="en-US" sz="1200" dirty="0"/>
              <a:t>CVXPY - Linear program</a:t>
            </a:r>
          </a:p>
          <a:p>
            <a:pPr marL="0" indent="0">
              <a:buNone/>
            </a:pPr>
            <a:r>
              <a:rPr lang="en-US" sz="1200" dirty="0">
                <a:hlinkClick r:id="rId5"/>
              </a:rPr>
              <a:t>https://www.cvxpy.org/examples/basic/linear_program.html</a:t>
            </a:r>
            <a:endParaRPr lang="en-US" sz="1200" dirty="0"/>
          </a:p>
          <a:p>
            <a:pPr marL="0" indent="0">
              <a:buNone/>
            </a:pPr>
            <a:endParaRPr lang="en-US" sz="1200" dirty="0"/>
          </a:p>
          <a:p>
            <a:pPr marL="0" indent="0">
              <a:buNone/>
            </a:pPr>
            <a:r>
              <a:rPr lang="en-US" sz="1200" dirty="0"/>
              <a:t>How can I safely create a nested directory?</a:t>
            </a:r>
          </a:p>
          <a:p>
            <a:pPr marL="0" indent="0">
              <a:buNone/>
            </a:pPr>
            <a:r>
              <a:rPr lang="en-US" sz="1200" dirty="0">
                <a:hlinkClick r:id="rId6"/>
              </a:rPr>
              <a:t>https://stackoverflow.com/questions/273192/how-can-i-safely-create-a-nested-directory</a:t>
            </a:r>
            <a:endParaRPr lang="en-US" sz="1200" dirty="0"/>
          </a:p>
          <a:p>
            <a:pPr marL="0" indent="0">
              <a:buNone/>
            </a:pPr>
            <a:endParaRPr lang="en-US" sz="1200" dirty="0"/>
          </a:p>
          <a:p>
            <a:pPr marL="0" indent="0">
              <a:buNone/>
            </a:pPr>
            <a:r>
              <a:rPr lang="en-US" sz="1200" dirty="0"/>
              <a:t>Image Segmentation using OpenCV - Extracting specific Areas of an image</a:t>
            </a:r>
          </a:p>
          <a:p>
            <a:pPr marL="0" indent="0">
              <a:buNone/>
            </a:pPr>
            <a:r>
              <a:rPr lang="en-US" sz="1200" dirty="0">
                <a:hlinkClick r:id="rId7"/>
              </a:rPr>
              <a:t>https://circuitdigest.com/tutorial/image-segmentation-using-opencv</a:t>
            </a:r>
            <a:endParaRPr lang="en-US" sz="1200" dirty="0"/>
          </a:p>
          <a:p>
            <a:pPr marL="0" indent="0">
              <a:buNone/>
            </a:pPr>
            <a:endParaRPr lang="en-US" sz="1200" dirty="0"/>
          </a:p>
          <a:p>
            <a:pPr marL="0" indent="0">
              <a:buNone/>
            </a:pPr>
            <a:endParaRPr lang="en-US" sz="1200" dirty="0"/>
          </a:p>
        </p:txBody>
      </p:sp>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dirty="0">
                <a:latin typeface="Roboto"/>
                <a:ea typeface="Roboto"/>
                <a:cs typeface="Roboto"/>
              </a:rPr>
              <a:t>Resources</a:t>
            </a:r>
            <a:endParaRPr lang="en-US" dirty="0"/>
          </a:p>
        </p:txBody>
      </p:sp>
    </p:spTree>
    <p:extLst>
      <p:ext uri="{BB962C8B-B14F-4D97-AF65-F5344CB8AC3E}">
        <p14:creationId xmlns:p14="http://schemas.microsoft.com/office/powerpoint/2010/main" val="2710794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202EF4-BE1D-8146-9846-177F3B789037}"/>
              </a:ext>
            </a:extLst>
          </p:cNvPr>
          <p:cNvSpPr>
            <a:spLocks noGrp="1"/>
          </p:cNvSpPr>
          <p:nvPr>
            <p:ph idx="1"/>
          </p:nvPr>
        </p:nvSpPr>
        <p:spPr/>
        <p:txBody>
          <a:bodyPr vert="horz" lIns="91440" tIns="45720" rIns="91440" bIns="45720" rtlCol="0" anchor="t">
            <a:normAutofit/>
          </a:bodyPr>
          <a:lstStyle/>
          <a:p>
            <a:pPr marL="0" indent="0">
              <a:buNone/>
            </a:pPr>
            <a:r>
              <a:rPr lang="en-US" sz="1800" dirty="0">
                <a:latin typeface="Roboto"/>
                <a:ea typeface="Roboto"/>
                <a:cs typeface="Roboto"/>
              </a:rPr>
              <a:t>Did you run into issues that required you to change project scope? If yes, give a detailed explanation of what changed. If no, say so.</a:t>
            </a:r>
            <a:r>
              <a:rPr lang="en-US" sz="1400" dirty="0">
                <a:latin typeface="Roboto"/>
                <a:ea typeface="Roboto"/>
                <a:cs typeface="Roboto"/>
              </a:rPr>
              <a:t> </a:t>
            </a:r>
            <a:endParaRPr lang="en-US" sz="1800" dirty="0"/>
          </a:p>
          <a:p>
            <a:pPr marL="0" indent="0">
              <a:buNone/>
            </a:pPr>
            <a:endParaRPr lang="en-US" sz="1800" dirty="0">
              <a:latin typeface="Roboto"/>
              <a:ea typeface="Roboto"/>
              <a:cs typeface="Roboto"/>
            </a:endParaRPr>
          </a:p>
          <a:p>
            <a:pPr marL="0" indent="0">
              <a:buNone/>
            </a:pPr>
            <a:r>
              <a:rPr lang="en-US" sz="1800" dirty="0">
                <a:solidFill>
                  <a:schemeClr val="accent2">
                    <a:lumMod val="50000"/>
                  </a:schemeClr>
                </a:solidFill>
                <a:latin typeface="Roboto"/>
                <a:ea typeface="Roboto"/>
                <a:cs typeface="Roboto"/>
              </a:rPr>
              <a:t>I ran out of time before I could investigate adding a saliency constraint for the optimal camera path. This would perform directed video stabilization. This feature requires a significant amount of changes to the base stabilization code and there is no guarantee I would be able to successfully implement the feature. Thus I didn’t include it in my scope.  </a:t>
            </a:r>
            <a:endParaRPr lang="en-US" sz="1400" dirty="0">
              <a:latin typeface="Roboto"/>
              <a:ea typeface="Roboto"/>
              <a:cs typeface="Roboto"/>
            </a:endParaRPr>
          </a:p>
          <a:p>
            <a:pPr marL="0" indent="0">
              <a:buNone/>
            </a:pPr>
            <a:endParaRPr lang="en-US" dirty="0"/>
          </a:p>
          <a:p>
            <a:pPr>
              <a:buFont typeface="Arial"/>
              <a:buChar char="•"/>
            </a:pPr>
            <a:endParaRPr lang="en-US" dirty="0"/>
          </a:p>
          <a:p>
            <a:pPr marL="0" indent="0">
              <a:buFont typeface="Arial"/>
              <a:buChar char="•"/>
            </a:pPr>
            <a:endParaRPr lang="en-US" dirty="0"/>
          </a:p>
          <a:p>
            <a:pPr marL="0" indent="0">
              <a:buNone/>
            </a:pPr>
            <a:endParaRPr lang="en-US" dirty="0"/>
          </a:p>
        </p:txBody>
      </p:sp>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a:latin typeface="Roboto"/>
                <a:ea typeface="Roboto"/>
                <a:cs typeface="Roboto"/>
              </a:rPr>
              <a:t>Scope Changes</a:t>
            </a:r>
            <a:endParaRPr lang="en-US"/>
          </a:p>
        </p:txBody>
      </p:sp>
    </p:spTree>
    <p:extLst>
      <p:ext uri="{BB962C8B-B14F-4D97-AF65-F5344CB8AC3E}">
        <p14:creationId xmlns:p14="http://schemas.microsoft.com/office/powerpoint/2010/main" val="1659517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202EF4-BE1D-8146-9846-177F3B789037}"/>
              </a:ext>
            </a:extLst>
          </p:cNvPr>
          <p:cNvSpPr>
            <a:spLocks noGrp="1"/>
          </p:cNvSpPr>
          <p:nvPr>
            <p:ph idx="1"/>
          </p:nvPr>
        </p:nvSpPr>
        <p:spPr/>
        <p:txBody>
          <a:bodyPr vert="horz" lIns="91440" tIns="45720" rIns="91440" bIns="45720" rtlCol="0" anchor="t">
            <a:normAutofit lnSpcReduction="10000"/>
          </a:bodyPr>
          <a:lstStyle/>
          <a:p>
            <a:pPr marL="0" indent="0">
              <a:buNone/>
            </a:pPr>
            <a:r>
              <a:rPr lang="en-US" sz="1800" dirty="0">
                <a:latin typeface="Roboto"/>
                <a:ea typeface="Roboto"/>
                <a:cs typeface="Roboto"/>
              </a:rPr>
              <a:t>1. Demonstrate </a:t>
            </a:r>
            <a:r>
              <a:rPr lang="en-US" sz="1800" b="1" u="sng" dirty="0">
                <a:latin typeface="Roboto"/>
                <a:ea typeface="Roboto"/>
                <a:cs typeface="Roboto"/>
              </a:rPr>
              <a:t>at least three complete result sets</a:t>
            </a:r>
            <a:r>
              <a:rPr lang="en-US" sz="1800" dirty="0">
                <a:latin typeface="Roboto"/>
                <a:ea typeface="Roboto"/>
                <a:cs typeface="Roboto"/>
              </a:rPr>
              <a:t>. If your results can easily be shown here in your slides, please do. Explain in detail what you are showing.</a:t>
            </a:r>
            <a:endParaRPr lang="en-US" sz="1800" dirty="0"/>
          </a:p>
          <a:p>
            <a:pPr marL="800100" lvl="1" indent="-285750"/>
            <a:r>
              <a:rPr lang="en-US" sz="1400" dirty="0">
                <a:latin typeface="Roboto"/>
                <a:ea typeface="Roboto"/>
                <a:cs typeface="Roboto"/>
              </a:rPr>
              <a:t>Label each input/result set (ex: Set 1) </a:t>
            </a:r>
            <a:endParaRPr lang="en-US" sz="1400" dirty="0"/>
          </a:p>
          <a:p>
            <a:pPr marL="857250" lvl="1" indent="-342900">
              <a:buAutoNum type="arabicPeriod"/>
            </a:pPr>
            <a:endParaRPr lang="en-US" sz="1400" dirty="0">
              <a:latin typeface="Roboto"/>
              <a:ea typeface="Roboto"/>
              <a:cs typeface="Roboto"/>
            </a:endParaRPr>
          </a:p>
          <a:p>
            <a:pPr marL="0" indent="0">
              <a:buNone/>
            </a:pPr>
            <a:r>
              <a:rPr lang="en-US" sz="1800" dirty="0">
                <a:latin typeface="Roboto"/>
                <a:ea typeface="Roboto"/>
                <a:cs typeface="Roboto"/>
              </a:rPr>
              <a:t>2. </a:t>
            </a:r>
            <a:r>
              <a:rPr lang="en-US" sz="1800" b="1" u="sng" dirty="0">
                <a:latin typeface="Roboto"/>
                <a:ea typeface="Roboto"/>
                <a:cs typeface="Roboto"/>
              </a:rPr>
              <a:t>Provide a WORKING link to your main directory here in the report.</a:t>
            </a:r>
            <a:r>
              <a:rPr lang="en-US" sz="1800" b="1" dirty="0">
                <a:latin typeface="Roboto"/>
                <a:ea typeface="Roboto"/>
                <a:cs typeface="Roboto"/>
              </a:rPr>
              <a:t> </a:t>
            </a:r>
            <a:r>
              <a:rPr lang="en-US" sz="1800" dirty="0">
                <a:latin typeface="Roboto"/>
                <a:ea typeface="Roboto"/>
                <a:cs typeface="Roboto"/>
              </a:rPr>
              <a:t>All resources (individual videos, gifs, image sets, etc.) must be hosted under one main directory on GT Box. Detailed instructions are in the project's README on GitHub. If we cannot access your resources separately, there will be deductions. </a:t>
            </a:r>
            <a:endParaRPr lang="en-US" dirty="0"/>
          </a:p>
          <a:p>
            <a:pPr marL="0" indent="0">
              <a:buNone/>
            </a:pPr>
            <a:endParaRPr lang="en-US" sz="1800" dirty="0">
              <a:latin typeface="Roboto"/>
              <a:ea typeface="Roboto"/>
              <a:cs typeface="Roboto"/>
            </a:endParaRPr>
          </a:p>
          <a:p>
            <a:pPr marL="0" indent="0" algn="ctr">
              <a:buNone/>
            </a:pPr>
            <a:r>
              <a:rPr lang="en-US" sz="2400" dirty="0">
                <a:solidFill>
                  <a:schemeClr val="accent2">
                    <a:lumMod val="50000"/>
                  </a:schemeClr>
                </a:solidFill>
                <a:latin typeface="Roboto"/>
                <a:ea typeface="Roboto"/>
                <a:cs typeface="Roboto"/>
              </a:rPr>
              <a:t>GT Box: </a:t>
            </a:r>
            <a:r>
              <a:rPr lang="en-US" sz="2400" dirty="0">
                <a:latin typeface="Roboto"/>
                <a:ea typeface="Roboto"/>
                <a:cs typeface="Roboto"/>
                <a:hlinkClick r:id="rId2"/>
              </a:rPr>
              <a:t>https://gatech.box.com/s/h97a2tm7d2ycz19plw9wsedqmkan8fy7</a:t>
            </a:r>
            <a:endParaRPr lang="en-US" sz="2400" dirty="0">
              <a:latin typeface="Roboto"/>
              <a:ea typeface="Roboto"/>
              <a:cs typeface="Roboto"/>
            </a:endParaRPr>
          </a:p>
          <a:p>
            <a:pPr marL="0" indent="0">
              <a:buNone/>
            </a:pPr>
            <a:r>
              <a:rPr lang="en-US" sz="1800" dirty="0">
                <a:latin typeface="Roboto"/>
                <a:ea typeface="Roboto"/>
                <a:cs typeface="Roboto"/>
              </a:rPr>
              <a:t>	</a:t>
            </a:r>
            <a:r>
              <a:rPr lang="en-US" sz="1800" dirty="0">
                <a:solidFill>
                  <a:schemeClr val="accent2">
                    <a:lumMod val="50000"/>
                  </a:schemeClr>
                </a:solidFill>
                <a:latin typeface="Roboto"/>
                <a:ea typeface="Roboto"/>
                <a:cs typeface="Roboto"/>
              </a:rPr>
              <a:t>- </a:t>
            </a:r>
            <a:r>
              <a:rPr lang="en-US" sz="1800" dirty="0" err="1">
                <a:solidFill>
                  <a:schemeClr val="accent2">
                    <a:lumMod val="50000"/>
                  </a:schemeClr>
                </a:solidFill>
                <a:latin typeface="Roboto"/>
                <a:ea typeface="Roboto"/>
                <a:cs typeface="Roboto"/>
              </a:rPr>
              <a:t>Readme.txt</a:t>
            </a:r>
            <a:endParaRPr lang="en-US" sz="1800" dirty="0">
              <a:solidFill>
                <a:schemeClr val="accent2">
                  <a:lumMod val="50000"/>
                </a:schemeClr>
              </a:solidFill>
              <a:latin typeface="Roboto"/>
              <a:ea typeface="Roboto"/>
              <a:cs typeface="Roboto"/>
            </a:endParaRPr>
          </a:p>
          <a:p>
            <a:pPr marL="0" indent="0">
              <a:buNone/>
            </a:pPr>
            <a:r>
              <a:rPr lang="en-US" sz="1800" dirty="0">
                <a:solidFill>
                  <a:schemeClr val="accent2">
                    <a:lumMod val="50000"/>
                  </a:schemeClr>
                </a:solidFill>
                <a:latin typeface="Roboto"/>
                <a:ea typeface="Roboto"/>
                <a:cs typeface="Roboto"/>
              </a:rPr>
              <a:t>	- Input 1, Input 2, and Input 3 (original shaky videos)</a:t>
            </a:r>
          </a:p>
          <a:p>
            <a:pPr marL="0" indent="0">
              <a:buNone/>
            </a:pPr>
            <a:r>
              <a:rPr lang="en-US" sz="1800" dirty="0">
                <a:solidFill>
                  <a:schemeClr val="accent2">
                    <a:lumMod val="50000"/>
                  </a:schemeClr>
                </a:solidFill>
                <a:latin typeface="Roboto"/>
                <a:ea typeface="Roboto"/>
                <a:cs typeface="Roboto"/>
              </a:rPr>
              <a:t>	- Result 1, Result 2, and Result 3 (stabilized videos, motion plots, and frames)</a:t>
            </a:r>
          </a:p>
          <a:p>
            <a:pPr marL="0" indent="0">
              <a:buNone/>
            </a:pPr>
            <a:r>
              <a:rPr lang="en-US" sz="1800" dirty="0">
                <a:solidFill>
                  <a:schemeClr val="accent2">
                    <a:lumMod val="50000"/>
                  </a:schemeClr>
                </a:solidFill>
                <a:latin typeface="Roboto"/>
                <a:ea typeface="Roboto"/>
                <a:cs typeface="Roboto"/>
              </a:rPr>
              <a:t>	- Skater original, and Skater stabilized videos</a:t>
            </a:r>
          </a:p>
          <a:p>
            <a:pPr marL="0" indent="0">
              <a:buNone/>
            </a:pPr>
            <a:r>
              <a:rPr lang="en-US" sz="1800" dirty="0">
                <a:solidFill>
                  <a:schemeClr val="accent2">
                    <a:lumMod val="50000"/>
                  </a:schemeClr>
                </a:solidFill>
                <a:latin typeface="Roboto"/>
                <a:ea typeface="Roboto"/>
                <a:cs typeface="Roboto"/>
              </a:rPr>
              <a:t>	- Fail outputs</a:t>
            </a:r>
          </a:p>
          <a:p>
            <a:pPr marL="0" indent="0">
              <a:buNone/>
            </a:pPr>
            <a:endParaRPr lang="en-US" sz="1800" dirty="0">
              <a:solidFill>
                <a:schemeClr val="accent2">
                  <a:lumMod val="50000"/>
                </a:schemeClr>
              </a:solidFill>
              <a:latin typeface="Roboto"/>
              <a:ea typeface="Roboto"/>
              <a:cs typeface="Roboto"/>
            </a:endParaRPr>
          </a:p>
          <a:p>
            <a:pPr marL="0" indent="0">
              <a:buNone/>
            </a:pPr>
            <a:endParaRPr lang="en-US" sz="1800" dirty="0">
              <a:latin typeface="Roboto"/>
              <a:ea typeface="Roboto"/>
              <a:cs typeface="Roboto"/>
            </a:endParaRPr>
          </a:p>
        </p:txBody>
      </p:sp>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a:latin typeface="Roboto"/>
                <a:ea typeface="Roboto"/>
                <a:cs typeface="Roboto"/>
              </a:rPr>
              <a:t>Demonstration of Original Result Sets</a:t>
            </a:r>
            <a:endParaRPr lang="en-US"/>
          </a:p>
        </p:txBody>
      </p:sp>
    </p:spTree>
    <p:extLst>
      <p:ext uri="{BB962C8B-B14F-4D97-AF65-F5344CB8AC3E}">
        <p14:creationId xmlns:p14="http://schemas.microsoft.com/office/powerpoint/2010/main" val="3480286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F397C-10C1-8A4D-9D1A-1994F933A012}"/>
              </a:ext>
            </a:extLst>
          </p:cNvPr>
          <p:cNvSpPr>
            <a:spLocks noGrp="1"/>
          </p:cNvSpPr>
          <p:nvPr>
            <p:ph type="title"/>
          </p:nvPr>
        </p:nvSpPr>
        <p:spPr/>
        <p:txBody>
          <a:bodyPr/>
          <a:lstStyle/>
          <a:p>
            <a:r>
              <a:rPr lang="en-US" dirty="0"/>
              <a:t>Result 1: Seal</a:t>
            </a:r>
          </a:p>
        </p:txBody>
      </p:sp>
      <p:sp>
        <p:nvSpPr>
          <p:cNvPr id="3" name="Content Placeholder 2">
            <a:extLst>
              <a:ext uri="{FF2B5EF4-FFF2-40B4-BE49-F238E27FC236}">
                <a16:creationId xmlns:a16="http://schemas.microsoft.com/office/drawing/2014/main" id="{8EC23949-3ADC-714A-932D-B3FD4165AEC2}"/>
              </a:ext>
            </a:extLst>
          </p:cNvPr>
          <p:cNvSpPr>
            <a:spLocks noGrp="1"/>
          </p:cNvSpPr>
          <p:nvPr>
            <p:ph sz="half" idx="1"/>
          </p:nvPr>
        </p:nvSpPr>
        <p:spPr>
          <a:xfrm>
            <a:off x="379049" y="1215483"/>
            <a:ext cx="3534583" cy="4961480"/>
          </a:xfrm>
        </p:spPr>
        <p:txBody>
          <a:bodyPr>
            <a:noAutofit/>
          </a:bodyPr>
          <a:lstStyle/>
          <a:p>
            <a:r>
              <a:rPr lang="en-US" sz="1600" dirty="0">
                <a:solidFill>
                  <a:schemeClr val="accent2">
                    <a:lumMod val="50000"/>
                  </a:schemeClr>
                </a:solidFill>
              </a:rPr>
              <a:t>Original video: </a:t>
            </a:r>
            <a:r>
              <a:rPr lang="en-US" sz="1600" dirty="0">
                <a:hlinkClick r:id="rId2"/>
              </a:rPr>
              <a:t>https://gatech.box.com/s/3m5tj151cuyz5ezviqv3cu2bq87khvv0</a:t>
            </a:r>
            <a:endParaRPr lang="en-US" sz="1600" dirty="0"/>
          </a:p>
          <a:p>
            <a:endParaRPr lang="en-US" sz="1600" dirty="0"/>
          </a:p>
          <a:p>
            <a:r>
              <a:rPr lang="en-US" sz="1600" dirty="0">
                <a:solidFill>
                  <a:schemeClr val="accent2">
                    <a:lumMod val="50000"/>
                  </a:schemeClr>
                </a:solidFill>
              </a:rPr>
              <a:t>Output video: </a:t>
            </a:r>
            <a:r>
              <a:rPr lang="en-US" sz="1600" dirty="0">
                <a:hlinkClick r:id="rId3"/>
              </a:rPr>
              <a:t>https://gatech.box.com/s/3kvhexf3jlke56mawnlk4tmsvokoglbh</a:t>
            </a:r>
            <a:endParaRPr lang="en-US" sz="1600" dirty="0"/>
          </a:p>
          <a:p>
            <a:pPr marL="0" indent="0">
              <a:buNone/>
            </a:pPr>
            <a:endParaRPr lang="en-US" sz="1600" dirty="0"/>
          </a:p>
          <a:p>
            <a:r>
              <a:rPr lang="en-US" sz="1600" dirty="0">
                <a:solidFill>
                  <a:schemeClr val="accent2">
                    <a:lumMod val="50000"/>
                  </a:schemeClr>
                </a:solidFill>
              </a:rPr>
              <a:t>Description: This video was taken a few years ago at the Central Park Zoo. The focus of this video are the seals.</a:t>
            </a:r>
          </a:p>
          <a:p>
            <a:endParaRPr lang="en-US" sz="1600" dirty="0">
              <a:solidFill>
                <a:schemeClr val="accent2">
                  <a:lumMod val="50000"/>
                </a:schemeClr>
              </a:solidFill>
            </a:endParaRPr>
          </a:p>
          <a:p>
            <a:r>
              <a:rPr lang="en-US" sz="1600" dirty="0">
                <a:solidFill>
                  <a:schemeClr val="accent2">
                    <a:lumMod val="50000"/>
                  </a:schemeClr>
                </a:solidFill>
              </a:rPr>
              <a:t>Comment: I am satisfied with the final output of this video. It is much more stabilize than the original video. The optimal path is very close and smooth compare to the original path of the camera.</a:t>
            </a:r>
          </a:p>
          <a:p>
            <a:endParaRPr lang="en-US" sz="1600" dirty="0">
              <a:solidFill>
                <a:schemeClr val="accent2">
                  <a:lumMod val="50000"/>
                </a:schemeClr>
              </a:solidFill>
            </a:endParaRPr>
          </a:p>
          <a:p>
            <a:pPr marL="0" indent="0">
              <a:buNone/>
            </a:pPr>
            <a:endParaRPr lang="en-US" sz="1600" dirty="0">
              <a:solidFill>
                <a:schemeClr val="accent2">
                  <a:lumMod val="50000"/>
                </a:schemeClr>
              </a:solidFill>
            </a:endParaRPr>
          </a:p>
          <a:p>
            <a:endParaRPr lang="en-US" sz="1600" dirty="0">
              <a:solidFill>
                <a:schemeClr val="accent2">
                  <a:lumMod val="50000"/>
                </a:schemeClr>
              </a:solidFill>
            </a:endParaRPr>
          </a:p>
        </p:txBody>
      </p:sp>
      <p:pic>
        <p:nvPicPr>
          <p:cNvPr id="6" name="Picture 5">
            <a:extLst>
              <a:ext uri="{FF2B5EF4-FFF2-40B4-BE49-F238E27FC236}">
                <a16:creationId xmlns:a16="http://schemas.microsoft.com/office/drawing/2014/main" id="{40465CE2-7079-8A44-831F-A289CCD1193F}"/>
              </a:ext>
            </a:extLst>
          </p:cNvPr>
          <p:cNvPicPr>
            <a:picLocks noChangeAspect="1"/>
          </p:cNvPicPr>
          <p:nvPr/>
        </p:nvPicPr>
        <p:blipFill>
          <a:blip r:embed="rId4"/>
          <a:stretch>
            <a:fillRect/>
          </a:stretch>
        </p:blipFill>
        <p:spPr>
          <a:xfrm>
            <a:off x="6743692" y="1108171"/>
            <a:ext cx="5135832" cy="3772265"/>
          </a:xfrm>
          <a:prstGeom prst="rect">
            <a:avLst/>
          </a:prstGeom>
        </p:spPr>
      </p:pic>
      <p:sp>
        <p:nvSpPr>
          <p:cNvPr id="7" name="TextBox 6">
            <a:extLst>
              <a:ext uri="{FF2B5EF4-FFF2-40B4-BE49-F238E27FC236}">
                <a16:creationId xmlns:a16="http://schemas.microsoft.com/office/drawing/2014/main" id="{CAB8BF46-849F-1D46-9291-387FE2F1868B}"/>
              </a:ext>
            </a:extLst>
          </p:cNvPr>
          <p:cNvSpPr txBox="1"/>
          <p:nvPr/>
        </p:nvSpPr>
        <p:spPr>
          <a:xfrm>
            <a:off x="3982157" y="5680060"/>
            <a:ext cx="2576422" cy="738664"/>
          </a:xfrm>
          <a:prstGeom prst="rect">
            <a:avLst/>
          </a:prstGeom>
          <a:noFill/>
        </p:spPr>
        <p:txBody>
          <a:bodyPr wrap="square" rtlCol="0">
            <a:spAutoFit/>
          </a:bodyPr>
          <a:lstStyle/>
          <a:p>
            <a:pPr algn="ctr"/>
            <a:r>
              <a:rPr lang="en-US" sz="1400" i="1" dirty="0">
                <a:solidFill>
                  <a:schemeClr val="accent2">
                    <a:lumMod val="50000"/>
                  </a:schemeClr>
                </a:solidFill>
              </a:rPr>
              <a:t>Frame0001.png - The first frame of the video after transformation was applied</a:t>
            </a:r>
          </a:p>
        </p:txBody>
      </p:sp>
      <p:sp>
        <p:nvSpPr>
          <p:cNvPr id="8" name="TextBox 7">
            <a:extLst>
              <a:ext uri="{FF2B5EF4-FFF2-40B4-BE49-F238E27FC236}">
                <a16:creationId xmlns:a16="http://schemas.microsoft.com/office/drawing/2014/main" id="{D6C39F44-B815-4341-BE27-727A32C04D80}"/>
              </a:ext>
            </a:extLst>
          </p:cNvPr>
          <p:cNvSpPr txBox="1"/>
          <p:nvPr/>
        </p:nvSpPr>
        <p:spPr>
          <a:xfrm>
            <a:off x="8023397" y="4880436"/>
            <a:ext cx="2576422" cy="307777"/>
          </a:xfrm>
          <a:prstGeom prst="rect">
            <a:avLst/>
          </a:prstGeom>
          <a:noFill/>
        </p:spPr>
        <p:txBody>
          <a:bodyPr wrap="square" rtlCol="0">
            <a:spAutoFit/>
          </a:bodyPr>
          <a:lstStyle/>
          <a:p>
            <a:pPr algn="ctr"/>
            <a:r>
              <a:rPr lang="en-US" sz="1400" i="1" dirty="0">
                <a:solidFill>
                  <a:schemeClr val="accent2">
                    <a:lumMod val="50000"/>
                  </a:schemeClr>
                </a:solidFill>
              </a:rPr>
              <a:t>Motion plots for Result 1 video</a:t>
            </a:r>
          </a:p>
        </p:txBody>
      </p:sp>
      <p:pic>
        <p:nvPicPr>
          <p:cNvPr id="9" name="Picture 8">
            <a:extLst>
              <a:ext uri="{FF2B5EF4-FFF2-40B4-BE49-F238E27FC236}">
                <a16:creationId xmlns:a16="http://schemas.microsoft.com/office/drawing/2014/main" id="{57B3994B-FDFA-384F-B272-27594E3E9053}"/>
              </a:ext>
            </a:extLst>
          </p:cNvPr>
          <p:cNvPicPr>
            <a:picLocks noChangeAspect="1"/>
          </p:cNvPicPr>
          <p:nvPr/>
        </p:nvPicPr>
        <p:blipFill>
          <a:blip r:embed="rId5"/>
          <a:stretch>
            <a:fillRect/>
          </a:stretch>
        </p:blipFill>
        <p:spPr>
          <a:xfrm>
            <a:off x="4033412" y="1031147"/>
            <a:ext cx="2593692" cy="4633673"/>
          </a:xfrm>
          <a:prstGeom prst="rect">
            <a:avLst/>
          </a:prstGeom>
        </p:spPr>
      </p:pic>
    </p:spTree>
    <p:extLst>
      <p:ext uri="{BB962C8B-B14F-4D97-AF65-F5344CB8AC3E}">
        <p14:creationId xmlns:p14="http://schemas.microsoft.com/office/powerpoint/2010/main" val="2549947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5284-D88C-8840-AC1C-3C903F5D07C3}"/>
              </a:ext>
            </a:extLst>
          </p:cNvPr>
          <p:cNvSpPr>
            <a:spLocks noGrp="1"/>
          </p:cNvSpPr>
          <p:nvPr>
            <p:ph type="title"/>
          </p:nvPr>
        </p:nvSpPr>
        <p:spPr/>
        <p:txBody>
          <a:bodyPr/>
          <a:lstStyle/>
          <a:p>
            <a:r>
              <a:rPr lang="en-US" dirty="0"/>
              <a:t>Result 2: Penguins</a:t>
            </a:r>
          </a:p>
        </p:txBody>
      </p:sp>
      <p:sp>
        <p:nvSpPr>
          <p:cNvPr id="5" name="Content Placeholder 2">
            <a:extLst>
              <a:ext uri="{FF2B5EF4-FFF2-40B4-BE49-F238E27FC236}">
                <a16:creationId xmlns:a16="http://schemas.microsoft.com/office/drawing/2014/main" id="{239CF427-BD19-7846-AD4F-746CB0F4669F}"/>
              </a:ext>
            </a:extLst>
          </p:cNvPr>
          <p:cNvSpPr txBox="1">
            <a:spLocks/>
          </p:cNvSpPr>
          <p:nvPr/>
        </p:nvSpPr>
        <p:spPr>
          <a:xfrm>
            <a:off x="379049" y="1215483"/>
            <a:ext cx="3534583" cy="49614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accent2">
                    <a:lumMod val="50000"/>
                  </a:schemeClr>
                </a:solidFill>
              </a:rPr>
              <a:t>Original video: </a:t>
            </a:r>
            <a:r>
              <a:rPr lang="en-US" sz="1600" dirty="0">
                <a:hlinkClick r:id="rId2"/>
              </a:rPr>
              <a:t>https://gatech.box.com/s/ia40q5hp6kyf24tl9k9uwz9ahm1q924v</a:t>
            </a:r>
            <a:endParaRPr lang="en-US" sz="1600" dirty="0"/>
          </a:p>
          <a:p>
            <a:endParaRPr lang="en-US" sz="1600" dirty="0"/>
          </a:p>
          <a:p>
            <a:r>
              <a:rPr lang="en-US" sz="1600" dirty="0">
                <a:solidFill>
                  <a:schemeClr val="accent2">
                    <a:lumMod val="50000"/>
                  </a:schemeClr>
                </a:solidFill>
              </a:rPr>
              <a:t>Output video: </a:t>
            </a:r>
            <a:r>
              <a:rPr lang="en-US" sz="1600" dirty="0">
                <a:hlinkClick r:id="rId3"/>
              </a:rPr>
              <a:t>https://gatech.box.com/s/ujptbb8jgt1bzgvr3y434ca78vwv7xl8</a:t>
            </a:r>
            <a:endParaRPr lang="en-US" sz="1600" dirty="0"/>
          </a:p>
          <a:p>
            <a:endParaRPr lang="en-US" sz="1600" dirty="0"/>
          </a:p>
          <a:p>
            <a:r>
              <a:rPr lang="en-US" sz="1600" dirty="0">
                <a:solidFill>
                  <a:schemeClr val="accent2">
                    <a:lumMod val="50000"/>
                  </a:schemeClr>
                </a:solidFill>
              </a:rPr>
              <a:t>Description: This video was taken a few years ago at the Central Park Zoo. The focus of this video are the penguins.</a:t>
            </a:r>
          </a:p>
          <a:p>
            <a:endParaRPr lang="en-US" sz="1600" dirty="0">
              <a:solidFill>
                <a:schemeClr val="accent2">
                  <a:lumMod val="50000"/>
                </a:schemeClr>
              </a:solidFill>
            </a:endParaRPr>
          </a:p>
          <a:p>
            <a:r>
              <a:rPr lang="en-US" sz="1600" dirty="0">
                <a:solidFill>
                  <a:schemeClr val="accent2">
                    <a:lumMod val="50000"/>
                  </a:schemeClr>
                </a:solidFill>
              </a:rPr>
              <a:t>Comment: The final video is less shaky than the original video, however, the background is still a bit wobbly. The optimal path is not the best, it doesn't closely follow original camera path.  </a:t>
            </a:r>
          </a:p>
        </p:txBody>
      </p:sp>
      <p:pic>
        <p:nvPicPr>
          <p:cNvPr id="6" name="Picture 5">
            <a:extLst>
              <a:ext uri="{FF2B5EF4-FFF2-40B4-BE49-F238E27FC236}">
                <a16:creationId xmlns:a16="http://schemas.microsoft.com/office/drawing/2014/main" id="{D4526C21-5E01-4E44-8103-A8DC7FCCE1D9}"/>
              </a:ext>
            </a:extLst>
          </p:cNvPr>
          <p:cNvPicPr>
            <a:picLocks noChangeAspect="1"/>
          </p:cNvPicPr>
          <p:nvPr/>
        </p:nvPicPr>
        <p:blipFill>
          <a:blip r:embed="rId4"/>
          <a:stretch>
            <a:fillRect/>
          </a:stretch>
        </p:blipFill>
        <p:spPr>
          <a:xfrm>
            <a:off x="4038601" y="1215483"/>
            <a:ext cx="2682164" cy="4804316"/>
          </a:xfrm>
          <a:prstGeom prst="rect">
            <a:avLst/>
          </a:prstGeom>
        </p:spPr>
      </p:pic>
      <p:sp>
        <p:nvSpPr>
          <p:cNvPr id="7" name="TextBox 6">
            <a:extLst>
              <a:ext uri="{FF2B5EF4-FFF2-40B4-BE49-F238E27FC236}">
                <a16:creationId xmlns:a16="http://schemas.microsoft.com/office/drawing/2014/main" id="{BB374EEF-66B5-8044-91D5-6DCC200D8E43}"/>
              </a:ext>
            </a:extLst>
          </p:cNvPr>
          <p:cNvSpPr txBox="1"/>
          <p:nvPr/>
        </p:nvSpPr>
        <p:spPr>
          <a:xfrm>
            <a:off x="4091472" y="6019800"/>
            <a:ext cx="2576422" cy="738664"/>
          </a:xfrm>
          <a:prstGeom prst="rect">
            <a:avLst/>
          </a:prstGeom>
          <a:noFill/>
        </p:spPr>
        <p:txBody>
          <a:bodyPr wrap="square" rtlCol="0">
            <a:spAutoFit/>
          </a:bodyPr>
          <a:lstStyle/>
          <a:p>
            <a:pPr algn="ctr"/>
            <a:r>
              <a:rPr lang="en-US" sz="1400" i="1" dirty="0">
                <a:solidFill>
                  <a:schemeClr val="accent2">
                    <a:lumMod val="50000"/>
                  </a:schemeClr>
                </a:solidFill>
              </a:rPr>
              <a:t>Frame0001.png - The first frame of the video after transformation was applied</a:t>
            </a:r>
          </a:p>
        </p:txBody>
      </p:sp>
      <p:pic>
        <p:nvPicPr>
          <p:cNvPr id="9" name="Picture 8">
            <a:extLst>
              <a:ext uri="{FF2B5EF4-FFF2-40B4-BE49-F238E27FC236}">
                <a16:creationId xmlns:a16="http://schemas.microsoft.com/office/drawing/2014/main" id="{9EF47FFB-4221-C54B-A087-BB9F25FE0A8C}"/>
              </a:ext>
            </a:extLst>
          </p:cNvPr>
          <p:cNvPicPr>
            <a:picLocks noChangeAspect="1"/>
          </p:cNvPicPr>
          <p:nvPr/>
        </p:nvPicPr>
        <p:blipFill>
          <a:blip r:embed="rId5"/>
          <a:stretch>
            <a:fillRect/>
          </a:stretch>
        </p:blipFill>
        <p:spPr>
          <a:xfrm>
            <a:off x="6921780" y="1215483"/>
            <a:ext cx="4688205" cy="3505200"/>
          </a:xfrm>
          <a:prstGeom prst="rect">
            <a:avLst/>
          </a:prstGeom>
        </p:spPr>
      </p:pic>
      <p:sp>
        <p:nvSpPr>
          <p:cNvPr id="11" name="TextBox 10">
            <a:extLst>
              <a:ext uri="{FF2B5EF4-FFF2-40B4-BE49-F238E27FC236}">
                <a16:creationId xmlns:a16="http://schemas.microsoft.com/office/drawing/2014/main" id="{B49248CA-94BB-6047-A9ED-836A4867740D}"/>
              </a:ext>
            </a:extLst>
          </p:cNvPr>
          <p:cNvSpPr txBox="1"/>
          <p:nvPr/>
        </p:nvSpPr>
        <p:spPr>
          <a:xfrm>
            <a:off x="8023397" y="4880436"/>
            <a:ext cx="2576422" cy="307777"/>
          </a:xfrm>
          <a:prstGeom prst="rect">
            <a:avLst/>
          </a:prstGeom>
          <a:noFill/>
        </p:spPr>
        <p:txBody>
          <a:bodyPr wrap="square" rtlCol="0">
            <a:spAutoFit/>
          </a:bodyPr>
          <a:lstStyle/>
          <a:p>
            <a:pPr algn="ctr"/>
            <a:r>
              <a:rPr lang="en-US" sz="1400" i="1" dirty="0">
                <a:solidFill>
                  <a:schemeClr val="accent2">
                    <a:lumMod val="50000"/>
                  </a:schemeClr>
                </a:solidFill>
              </a:rPr>
              <a:t>Motion plots for Result 2 video</a:t>
            </a:r>
          </a:p>
        </p:txBody>
      </p:sp>
    </p:spTree>
    <p:extLst>
      <p:ext uri="{BB962C8B-B14F-4D97-AF65-F5344CB8AC3E}">
        <p14:creationId xmlns:p14="http://schemas.microsoft.com/office/powerpoint/2010/main" val="2226700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3FEFE-85E0-684D-BBBF-CD41C6451299}"/>
              </a:ext>
            </a:extLst>
          </p:cNvPr>
          <p:cNvSpPr>
            <a:spLocks noGrp="1"/>
          </p:cNvSpPr>
          <p:nvPr>
            <p:ph type="title"/>
          </p:nvPr>
        </p:nvSpPr>
        <p:spPr/>
        <p:txBody>
          <a:bodyPr/>
          <a:lstStyle/>
          <a:p>
            <a:r>
              <a:rPr lang="en-US" dirty="0"/>
              <a:t>Result 3: Birds</a:t>
            </a:r>
          </a:p>
        </p:txBody>
      </p:sp>
      <p:sp>
        <p:nvSpPr>
          <p:cNvPr id="7" name="Content Placeholder 2">
            <a:extLst>
              <a:ext uri="{FF2B5EF4-FFF2-40B4-BE49-F238E27FC236}">
                <a16:creationId xmlns:a16="http://schemas.microsoft.com/office/drawing/2014/main" id="{BD243617-D709-A847-BEA8-7F08E7191F49}"/>
              </a:ext>
            </a:extLst>
          </p:cNvPr>
          <p:cNvSpPr txBox="1">
            <a:spLocks noGrp="1"/>
          </p:cNvSpPr>
          <p:nvPr>
            <p:ph sz="half" idx="1"/>
          </p:nvPr>
        </p:nvSpPr>
        <p:spPr>
          <a:xfrm>
            <a:off x="379048" y="1215483"/>
            <a:ext cx="6021751" cy="49614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accent2">
                    <a:lumMod val="50000"/>
                  </a:schemeClr>
                </a:solidFill>
              </a:rPr>
              <a:t>Original video: </a:t>
            </a:r>
            <a:r>
              <a:rPr lang="en-US" sz="1600" dirty="0">
                <a:hlinkClick r:id="rId2"/>
              </a:rPr>
              <a:t>https://gatech.box.com/s/r2exes3pbplzl6hd5set1x6jlff2ccej</a:t>
            </a:r>
            <a:endParaRPr lang="en-US" sz="1600" dirty="0"/>
          </a:p>
          <a:p>
            <a:endParaRPr lang="en-US" sz="1600" dirty="0"/>
          </a:p>
          <a:p>
            <a:r>
              <a:rPr lang="en-US" sz="1600" dirty="0">
                <a:solidFill>
                  <a:schemeClr val="accent2">
                    <a:lumMod val="50000"/>
                  </a:schemeClr>
                </a:solidFill>
              </a:rPr>
              <a:t>Output video: </a:t>
            </a:r>
            <a:r>
              <a:rPr lang="en-US" sz="1600" dirty="0">
                <a:hlinkClick r:id="rId3"/>
              </a:rPr>
              <a:t>https://gatech.box.com/s/j2sb24fxbat8tr442tpns1ryq7rzq5rr</a:t>
            </a:r>
            <a:endParaRPr lang="en-US" sz="1600" dirty="0"/>
          </a:p>
          <a:p>
            <a:endParaRPr lang="en-US" sz="1600" dirty="0"/>
          </a:p>
          <a:p>
            <a:r>
              <a:rPr lang="en-US" sz="1600" dirty="0">
                <a:solidFill>
                  <a:schemeClr val="accent2">
                    <a:lumMod val="50000"/>
                  </a:schemeClr>
                </a:solidFill>
              </a:rPr>
              <a:t>Description: This video was taken a few years ago at the Central Park Zoo. The focus of this video are the pink birds.</a:t>
            </a:r>
          </a:p>
          <a:p>
            <a:endParaRPr lang="en-US" sz="1600" dirty="0">
              <a:solidFill>
                <a:schemeClr val="accent2">
                  <a:lumMod val="50000"/>
                </a:schemeClr>
              </a:solidFill>
            </a:endParaRPr>
          </a:p>
          <a:p>
            <a:r>
              <a:rPr lang="en-US" sz="1600" dirty="0">
                <a:solidFill>
                  <a:schemeClr val="accent2">
                    <a:lumMod val="50000"/>
                  </a:schemeClr>
                </a:solidFill>
              </a:rPr>
              <a:t>Comment: I am satisfied with the final output of this video. It is much more stabilize than the original video. The optimal path is very close and smooth compare to the original path of the camera.</a:t>
            </a:r>
          </a:p>
          <a:p>
            <a:endParaRPr lang="en-US" sz="1600" dirty="0">
              <a:solidFill>
                <a:schemeClr val="accent2">
                  <a:lumMod val="50000"/>
                </a:schemeClr>
              </a:solidFill>
            </a:endParaRPr>
          </a:p>
        </p:txBody>
      </p:sp>
      <p:pic>
        <p:nvPicPr>
          <p:cNvPr id="5" name="Picture 4">
            <a:extLst>
              <a:ext uri="{FF2B5EF4-FFF2-40B4-BE49-F238E27FC236}">
                <a16:creationId xmlns:a16="http://schemas.microsoft.com/office/drawing/2014/main" id="{5FBCB6CC-D272-9645-9A4E-BC4006156179}"/>
              </a:ext>
            </a:extLst>
          </p:cNvPr>
          <p:cNvPicPr>
            <a:picLocks noChangeAspect="1"/>
          </p:cNvPicPr>
          <p:nvPr/>
        </p:nvPicPr>
        <p:blipFill>
          <a:blip r:embed="rId4"/>
          <a:stretch>
            <a:fillRect/>
          </a:stretch>
        </p:blipFill>
        <p:spPr>
          <a:xfrm>
            <a:off x="6923013" y="200722"/>
            <a:ext cx="4118991" cy="2306375"/>
          </a:xfrm>
          <a:prstGeom prst="rect">
            <a:avLst/>
          </a:prstGeom>
        </p:spPr>
      </p:pic>
      <p:pic>
        <p:nvPicPr>
          <p:cNvPr id="6" name="Picture 5">
            <a:extLst>
              <a:ext uri="{FF2B5EF4-FFF2-40B4-BE49-F238E27FC236}">
                <a16:creationId xmlns:a16="http://schemas.microsoft.com/office/drawing/2014/main" id="{8A5154CC-0F5B-4B4A-9765-1B38965A7D03}"/>
              </a:ext>
            </a:extLst>
          </p:cNvPr>
          <p:cNvPicPr>
            <a:picLocks noChangeAspect="1"/>
          </p:cNvPicPr>
          <p:nvPr/>
        </p:nvPicPr>
        <p:blipFill>
          <a:blip r:embed="rId5"/>
          <a:stretch>
            <a:fillRect/>
          </a:stretch>
        </p:blipFill>
        <p:spPr>
          <a:xfrm>
            <a:off x="6923013" y="3117301"/>
            <a:ext cx="4364112" cy="3312601"/>
          </a:xfrm>
          <a:prstGeom prst="rect">
            <a:avLst/>
          </a:prstGeom>
        </p:spPr>
      </p:pic>
      <p:sp>
        <p:nvSpPr>
          <p:cNvPr id="8" name="TextBox 7">
            <a:extLst>
              <a:ext uri="{FF2B5EF4-FFF2-40B4-BE49-F238E27FC236}">
                <a16:creationId xmlns:a16="http://schemas.microsoft.com/office/drawing/2014/main" id="{06F29CB7-86D5-E848-81CD-7D4AB4D56A9F}"/>
              </a:ext>
            </a:extLst>
          </p:cNvPr>
          <p:cNvSpPr txBox="1"/>
          <p:nvPr/>
        </p:nvSpPr>
        <p:spPr>
          <a:xfrm>
            <a:off x="6866694" y="2503703"/>
            <a:ext cx="4476750" cy="523220"/>
          </a:xfrm>
          <a:prstGeom prst="rect">
            <a:avLst/>
          </a:prstGeom>
          <a:noFill/>
        </p:spPr>
        <p:txBody>
          <a:bodyPr wrap="square" rtlCol="0">
            <a:spAutoFit/>
          </a:bodyPr>
          <a:lstStyle/>
          <a:p>
            <a:pPr algn="ctr"/>
            <a:r>
              <a:rPr lang="en-US" sz="1400" i="1" dirty="0">
                <a:solidFill>
                  <a:schemeClr val="accent2">
                    <a:lumMod val="50000"/>
                  </a:schemeClr>
                </a:solidFill>
              </a:rPr>
              <a:t>Frame0001.png - The first frame of the video after transformation was applied</a:t>
            </a:r>
          </a:p>
        </p:txBody>
      </p:sp>
      <p:sp>
        <p:nvSpPr>
          <p:cNvPr id="9" name="TextBox 8">
            <a:extLst>
              <a:ext uri="{FF2B5EF4-FFF2-40B4-BE49-F238E27FC236}">
                <a16:creationId xmlns:a16="http://schemas.microsoft.com/office/drawing/2014/main" id="{0F28AC03-ACC1-D74E-A57C-7E09A91AFC26}"/>
              </a:ext>
            </a:extLst>
          </p:cNvPr>
          <p:cNvSpPr txBox="1"/>
          <p:nvPr/>
        </p:nvSpPr>
        <p:spPr>
          <a:xfrm>
            <a:off x="8051972" y="6392819"/>
            <a:ext cx="2576422" cy="307777"/>
          </a:xfrm>
          <a:prstGeom prst="rect">
            <a:avLst/>
          </a:prstGeom>
          <a:noFill/>
        </p:spPr>
        <p:txBody>
          <a:bodyPr wrap="square" rtlCol="0">
            <a:spAutoFit/>
          </a:bodyPr>
          <a:lstStyle/>
          <a:p>
            <a:pPr algn="ctr"/>
            <a:r>
              <a:rPr lang="en-US" sz="1400" i="1" dirty="0">
                <a:solidFill>
                  <a:schemeClr val="accent2">
                    <a:lumMod val="50000"/>
                  </a:schemeClr>
                </a:solidFill>
              </a:rPr>
              <a:t>Motion plots for Result 3 video</a:t>
            </a:r>
          </a:p>
        </p:txBody>
      </p:sp>
    </p:spTree>
    <p:extLst>
      <p:ext uri="{BB962C8B-B14F-4D97-AF65-F5344CB8AC3E}">
        <p14:creationId xmlns:p14="http://schemas.microsoft.com/office/powerpoint/2010/main" val="1045327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EF867-B541-9449-8A7D-C564211F3397}"/>
              </a:ext>
            </a:extLst>
          </p:cNvPr>
          <p:cNvSpPr>
            <a:spLocks noGrp="1"/>
          </p:cNvSpPr>
          <p:nvPr>
            <p:ph type="title"/>
          </p:nvPr>
        </p:nvSpPr>
        <p:spPr/>
        <p:txBody>
          <a:bodyPr/>
          <a:lstStyle/>
          <a:p>
            <a:r>
              <a:rPr lang="en-US" dirty="0"/>
              <a:t>YouTube: Skater</a:t>
            </a:r>
          </a:p>
        </p:txBody>
      </p:sp>
      <p:pic>
        <p:nvPicPr>
          <p:cNvPr id="5" name="Picture 4">
            <a:extLst>
              <a:ext uri="{FF2B5EF4-FFF2-40B4-BE49-F238E27FC236}">
                <a16:creationId xmlns:a16="http://schemas.microsoft.com/office/drawing/2014/main" id="{DD803C7B-7BCF-B243-A4B4-14FB97686233}"/>
              </a:ext>
            </a:extLst>
          </p:cNvPr>
          <p:cNvPicPr>
            <a:picLocks noChangeAspect="1"/>
          </p:cNvPicPr>
          <p:nvPr/>
        </p:nvPicPr>
        <p:blipFill>
          <a:blip r:embed="rId2"/>
          <a:stretch>
            <a:fillRect/>
          </a:stretch>
        </p:blipFill>
        <p:spPr>
          <a:xfrm>
            <a:off x="7229474" y="200722"/>
            <a:ext cx="3680696" cy="2056351"/>
          </a:xfrm>
          <a:prstGeom prst="rect">
            <a:avLst/>
          </a:prstGeom>
        </p:spPr>
      </p:pic>
      <p:pic>
        <p:nvPicPr>
          <p:cNvPr id="6" name="Picture 5">
            <a:extLst>
              <a:ext uri="{FF2B5EF4-FFF2-40B4-BE49-F238E27FC236}">
                <a16:creationId xmlns:a16="http://schemas.microsoft.com/office/drawing/2014/main" id="{965A878E-C433-964B-ACB3-4B4412CCAFCB}"/>
              </a:ext>
            </a:extLst>
          </p:cNvPr>
          <p:cNvPicPr>
            <a:picLocks noChangeAspect="1"/>
          </p:cNvPicPr>
          <p:nvPr/>
        </p:nvPicPr>
        <p:blipFill>
          <a:blip r:embed="rId3"/>
          <a:stretch>
            <a:fillRect/>
          </a:stretch>
        </p:blipFill>
        <p:spPr>
          <a:xfrm>
            <a:off x="6924675" y="2692634"/>
            <a:ext cx="4362449" cy="3270130"/>
          </a:xfrm>
          <a:prstGeom prst="rect">
            <a:avLst/>
          </a:prstGeom>
        </p:spPr>
      </p:pic>
      <p:sp>
        <p:nvSpPr>
          <p:cNvPr id="7" name="Content Placeholder 2">
            <a:extLst>
              <a:ext uri="{FF2B5EF4-FFF2-40B4-BE49-F238E27FC236}">
                <a16:creationId xmlns:a16="http://schemas.microsoft.com/office/drawing/2014/main" id="{F4A62EF9-3B3E-A846-9301-B54CF8B5E9F0}"/>
              </a:ext>
            </a:extLst>
          </p:cNvPr>
          <p:cNvSpPr txBox="1">
            <a:spLocks noGrp="1"/>
          </p:cNvSpPr>
          <p:nvPr>
            <p:ph sz="half" idx="1"/>
          </p:nvPr>
        </p:nvSpPr>
        <p:spPr>
          <a:xfrm>
            <a:off x="379049" y="1215483"/>
            <a:ext cx="6545626" cy="47123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accent2">
                    <a:lumMod val="50000"/>
                  </a:schemeClr>
                </a:solidFill>
              </a:rPr>
              <a:t>Original video: </a:t>
            </a:r>
            <a:r>
              <a:rPr lang="en-US" sz="1600" dirty="0">
                <a:hlinkClick r:id="rId4"/>
              </a:rPr>
              <a:t>https://gatech.box.com/s/zgr81aqhe1wzp3mhkrdbz3z6hezwcn9v</a:t>
            </a:r>
            <a:endParaRPr lang="en-US" sz="1600" dirty="0"/>
          </a:p>
          <a:p>
            <a:endParaRPr lang="en-US" sz="1600" dirty="0"/>
          </a:p>
          <a:p>
            <a:r>
              <a:rPr lang="en-US" sz="1600" dirty="0">
                <a:solidFill>
                  <a:schemeClr val="accent2">
                    <a:lumMod val="50000"/>
                  </a:schemeClr>
                </a:solidFill>
              </a:rPr>
              <a:t>Output video: </a:t>
            </a:r>
            <a:r>
              <a:rPr lang="en-US" sz="1600" dirty="0">
                <a:hlinkClick r:id="rId5"/>
              </a:rPr>
              <a:t>https://gatech.box.com/s/9xlr59gbg0qmnsla1utop6ujv8nwu4ad</a:t>
            </a:r>
            <a:endParaRPr lang="en-US" sz="1600" dirty="0"/>
          </a:p>
          <a:p>
            <a:endParaRPr lang="en-US" sz="1600" dirty="0"/>
          </a:p>
          <a:p>
            <a:r>
              <a:rPr lang="en-US" sz="1600" dirty="0">
                <a:solidFill>
                  <a:schemeClr val="accent2">
                    <a:lumMod val="50000"/>
                  </a:schemeClr>
                </a:solidFill>
              </a:rPr>
              <a:t>Description: This video is from YouTube. The focus of of video is the skater in the center.</a:t>
            </a:r>
          </a:p>
          <a:p>
            <a:endParaRPr lang="en-US" sz="1600" dirty="0">
              <a:solidFill>
                <a:schemeClr val="accent2">
                  <a:lumMod val="50000"/>
                </a:schemeClr>
              </a:solidFill>
            </a:endParaRPr>
          </a:p>
          <a:p>
            <a:r>
              <a:rPr lang="en-US" sz="1600" dirty="0">
                <a:solidFill>
                  <a:schemeClr val="accent2">
                    <a:lumMod val="50000"/>
                  </a:schemeClr>
                </a:solidFill>
              </a:rPr>
              <a:t>Comment: This video was used in the paper. I am satisfied with the final output of this video. It is much more stabilize than the original video. The optimal path is very close and smooth compare to the original path of the camera. </a:t>
            </a:r>
          </a:p>
          <a:p>
            <a:endParaRPr lang="en-US" sz="1600" dirty="0">
              <a:solidFill>
                <a:schemeClr val="accent2">
                  <a:lumMod val="50000"/>
                </a:schemeClr>
              </a:solidFill>
            </a:endParaRPr>
          </a:p>
        </p:txBody>
      </p:sp>
      <p:sp>
        <p:nvSpPr>
          <p:cNvPr id="8" name="TextBox 7">
            <a:extLst>
              <a:ext uri="{FF2B5EF4-FFF2-40B4-BE49-F238E27FC236}">
                <a16:creationId xmlns:a16="http://schemas.microsoft.com/office/drawing/2014/main" id="{ADA57238-D564-BF4E-8701-C29BA49E5C78}"/>
              </a:ext>
            </a:extLst>
          </p:cNvPr>
          <p:cNvSpPr txBox="1"/>
          <p:nvPr/>
        </p:nvSpPr>
        <p:spPr>
          <a:xfrm>
            <a:off x="6866694" y="2228131"/>
            <a:ext cx="4476750" cy="523220"/>
          </a:xfrm>
          <a:prstGeom prst="rect">
            <a:avLst/>
          </a:prstGeom>
          <a:noFill/>
        </p:spPr>
        <p:txBody>
          <a:bodyPr wrap="square" rtlCol="0">
            <a:spAutoFit/>
          </a:bodyPr>
          <a:lstStyle/>
          <a:p>
            <a:pPr algn="ctr"/>
            <a:r>
              <a:rPr lang="en-US" sz="1400" i="1" dirty="0">
                <a:solidFill>
                  <a:schemeClr val="accent2">
                    <a:lumMod val="50000"/>
                  </a:schemeClr>
                </a:solidFill>
              </a:rPr>
              <a:t>Frame0001.png - The first frame of the video after transformation was applied</a:t>
            </a:r>
          </a:p>
        </p:txBody>
      </p:sp>
      <p:sp>
        <p:nvSpPr>
          <p:cNvPr id="9" name="TextBox 8">
            <a:extLst>
              <a:ext uri="{FF2B5EF4-FFF2-40B4-BE49-F238E27FC236}">
                <a16:creationId xmlns:a16="http://schemas.microsoft.com/office/drawing/2014/main" id="{2AF29798-C736-B64E-9E9F-EF2E37D1FA9B}"/>
              </a:ext>
            </a:extLst>
          </p:cNvPr>
          <p:cNvSpPr txBox="1"/>
          <p:nvPr/>
        </p:nvSpPr>
        <p:spPr>
          <a:xfrm>
            <a:off x="7791189" y="5875105"/>
            <a:ext cx="3118981" cy="307777"/>
          </a:xfrm>
          <a:prstGeom prst="rect">
            <a:avLst/>
          </a:prstGeom>
          <a:noFill/>
        </p:spPr>
        <p:txBody>
          <a:bodyPr wrap="square" rtlCol="0">
            <a:spAutoFit/>
          </a:bodyPr>
          <a:lstStyle/>
          <a:p>
            <a:pPr algn="ctr"/>
            <a:r>
              <a:rPr lang="en-US" sz="1400" i="1" dirty="0">
                <a:solidFill>
                  <a:schemeClr val="accent2">
                    <a:lumMod val="50000"/>
                  </a:schemeClr>
                </a:solidFill>
              </a:rPr>
              <a:t>Motion plots for the Skater video</a:t>
            </a:r>
          </a:p>
        </p:txBody>
      </p:sp>
    </p:spTree>
    <p:extLst>
      <p:ext uri="{BB962C8B-B14F-4D97-AF65-F5344CB8AC3E}">
        <p14:creationId xmlns:p14="http://schemas.microsoft.com/office/powerpoint/2010/main" val="1149147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normAutofit/>
          </a:bodyPr>
          <a:lstStyle/>
          <a:p>
            <a:r>
              <a:rPr lang="en-US" dirty="0">
                <a:latin typeface="Roboto"/>
                <a:ea typeface="Roboto"/>
                <a:cs typeface="Roboto"/>
              </a:rPr>
              <a:t>Computational Pipeline</a:t>
            </a:r>
            <a:endParaRPr lang="en-US" sz="2200" dirty="0"/>
          </a:p>
        </p:txBody>
      </p:sp>
      <p:sp>
        <p:nvSpPr>
          <p:cNvPr id="7" name="TextBox 6">
            <a:extLst>
              <a:ext uri="{FF2B5EF4-FFF2-40B4-BE49-F238E27FC236}">
                <a16:creationId xmlns:a16="http://schemas.microsoft.com/office/drawing/2014/main" id="{F77BB81D-9B10-AE47-BDBC-13A06CB2DD89}"/>
              </a:ext>
            </a:extLst>
          </p:cNvPr>
          <p:cNvSpPr txBox="1"/>
          <p:nvPr/>
        </p:nvSpPr>
        <p:spPr>
          <a:xfrm>
            <a:off x="222458" y="1400315"/>
            <a:ext cx="1789176" cy="1077218"/>
          </a:xfrm>
          <a:prstGeom prst="rect">
            <a:avLst/>
          </a:prstGeom>
          <a:solidFill>
            <a:schemeClr val="accent2"/>
          </a:solidFill>
        </p:spPr>
        <p:txBody>
          <a:bodyPr wrap="square" rtlCol="0">
            <a:spAutoFit/>
          </a:bodyPr>
          <a:lstStyle/>
          <a:p>
            <a:pPr algn="ctr"/>
            <a:r>
              <a:rPr lang="en-US" sz="1600" dirty="0"/>
              <a:t>1. </a:t>
            </a:r>
            <a:r>
              <a:rPr lang="en-US" sz="1600" b="1" dirty="0"/>
              <a:t>Input</a:t>
            </a:r>
          </a:p>
          <a:p>
            <a:pPr algn="ctr"/>
            <a:r>
              <a:rPr lang="en-US" sz="1600" dirty="0"/>
              <a:t>Update the VIDEO variable in </a:t>
            </a:r>
            <a:r>
              <a:rPr lang="en-US" sz="1600" i="1" dirty="0" err="1">
                <a:solidFill>
                  <a:schemeClr val="accent2">
                    <a:lumMod val="50000"/>
                  </a:schemeClr>
                </a:solidFill>
              </a:rPr>
              <a:t>final_project.py</a:t>
            </a:r>
            <a:endParaRPr lang="en-US" sz="1600" dirty="0"/>
          </a:p>
        </p:txBody>
      </p:sp>
      <p:sp>
        <p:nvSpPr>
          <p:cNvPr id="8" name="TextBox 7">
            <a:extLst>
              <a:ext uri="{FF2B5EF4-FFF2-40B4-BE49-F238E27FC236}">
                <a16:creationId xmlns:a16="http://schemas.microsoft.com/office/drawing/2014/main" id="{22DADB04-B978-0745-835C-799B03023B26}"/>
              </a:ext>
            </a:extLst>
          </p:cNvPr>
          <p:cNvSpPr txBox="1"/>
          <p:nvPr/>
        </p:nvSpPr>
        <p:spPr>
          <a:xfrm>
            <a:off x="2806743" y="1568670"/>
            <a:ext cx="2117344" cy="861774"/>
          </a:xfrm>
          <a:prstGeom prst="rect">
            <a:avLst/>
          </a:prstGeom>
          <a:solidFill>
            <a:schemeClr val="accent4">
              <a:lumMod val="60000"/>
              <a:lumOff val="40000"/>
            </a:schemeClr>
          </a:solidFill>
        </p:spPr>
        <p:txBody>
          <a:bodyPr wrap="square" rtlCol="0">
            <a:spAutoFit/>
          </a:bodyPr>
          <a:lstStyle/>
          <a:p>
            <a:pPr algn="ctr"/>
            <a:r>
              <a:rPr lang="en-US" sz="1600" dirty="0"/>
              <a:t>2. </a:t>
            </a:r>
            <a:r>
              <a:rPr lang="en-US" sz="1600" b="1" dirty="0"/>
              <a:t>Convert video to frames </a:t>
            </a:r>
            <a:r>
              <a:rPr lang="en-US" sz="1600" dirty="0"/>
              <a:t>using </a:t>
            </a:r>
            <a:r>
              <a:rPr lang="en-US" sz="1600" i="1" dirty="0" err="1"/>
              <a:t>ffmpeg</a:t>
            </a:r>
            <a:endParaRPr lang="en-US" sz="1600" i="1" dirty="0"/>
          </a:p>
          <a:p>
            <a:pPr algn="ctr"/>
            <a:r>
              <a:rPr lang="en-US" sz="1600" i="1" dirty="0">
                <a:solidFill>
                  <a:schemeClr val="accent2">
                    <a:lumMod val="50000"/>
                  </a:schemeClr>
                </a:solidFill>
              </a:rPr>
              <a:t>video2frames()</a:t>
            </a:r>
            <a:endParaRPr lang="en-US" sz="1400" i="1" dirty="0">
              <a:solidFill>
                <a:schemeClr val="accent2">
                  <a:lumMod val="50000"/>
                </a:schemeClr>
              </a:solidFill>
            </a:endParaRPr>
          </a:p>
        </p:txBody>
      </p:sp>
      <p:sp>
        <p:nvSpPr>
          <p:cNvPr id="9" name="TextBox 8">
            <a:extLst>
              <a:ext uri="{FF2B5EF4-FFF2-40B4-BE49-F238E27FC236}">
                <a16:creationId xmlns:a16="http://schemas.microsoft.com/office/drawing/2014/main" id="{65FCAA41-BB36-7848-BF96-027794D3F179}"/>
              </a:ext>
            </a:extLst>
          </p:cNvPr>
          <p:cNvSpPr txBox="1"/>
          <p:nvPr/>
        </p:nvSpPr>
        <p:spPr>
          <a:xfrm>
            <a:off x="6096000" y="1568670"/>
            <a:ext cx="1984111" cy="830997"/>
          </a:xfrm>
          <a:prstGeom prst="rect">
            <a:avLst/>
          </a:prstGeom>
          <a:solidFill>
            <a:schemeClr val="accent4">
              <a:lumMod val="60000"/>
              <a:lumOff val="40000"/>
            </a:schemeClr>
          </a:solidFill>
        </p:spPr>
        <p:txBody>
          <a:bodyPr wrap="square" rtlCol="0">
            <a:spAutoFit/>
          </a:bodyPr>
          <a:lstStyle/>
          <a:p>
            <a:pPr algn="ctr"/>
            <a:r>
              <a:rPr lang="en-US" sz="1600" dirty="0"/>
              <a:t>3. </a:t>
            </a:r>
            <a:r>
              <a:rPr lang="en-US" sz="1600" b="1" dirty="0"/>
              <a:t>Read and store frames</a:t>
            </a:r>
          </a:p>
          <a:p>
            <a:pPr algn="ctr"/>
            <a:r>
              <a:rPr lang="en-US" sz="1600" i="1" dirty="0" err="1">
                <a:solidFill>
                  <a:schemeClr val="accent2">
                    <a:lumMod val="50000"/>
                  </a:schemeClr>
                </a:solidFill>
              </a:rPr>
              <a:t>readImages</a:t>
            </a:r>
            <a:r>
              <a:rPr lang="en-US" sz="1600" i="1" dirty="0">
                <a:solidFill>
                  <a:schemeClr val="accent2">
                    <a:lumMod val="50000"/>
                  </a:schemeClr>
                </a:solidFill>
              </a:rPr>
              <a:t>()</a:t>
            </a:r>
          </a:p>
        </p:txBody>
      </p:sp>
      <p:sp>
        <p:nvSpPr>
          <p:cNvPr id="10" name="TextBox 9">
            <a:extLst>
              <a:ext uri="{FF2B5EF4-FFF2-40B4-BE49-F238E27FC236}">
                <a16:creationId xmlns:a16="http://schemas.microsoft.com/office/drawing/2014/main" id="{296BCF13-E2E7-2049-AA31-3862B79535F6}"/>
              </a:ext>
            </a:extLst>
          </p:cNvPr>
          <p:cNvSpPr txBox="1"/>
          <p:nvPr/>
        </p:nvSpPr>
        <p:spPr>
          <a:xfrm>
            <a:off x="8781706" y="2885423"/>
            <a:ext cx="2441311" cy="830997"/>
          </a:xfrm>
          <a:prstGeom prst="rect">
            <a:avLst/>
          </a:prstGeom>
          <a:solidFill>
            <a:schemeClr val="accent4">
              <a:lumMod val="60000"/>
              <a:lumOff val="40000"/>
            </a:schemeClr>
          </a:solidFill>
        </p:spPr>
        <p:txBody>
          <a:bodyPr wrap="square" rtlCol="0">
            <a:spAutoFit/>
          </a:bodyPr>
          <a:lstStyle/>
          <a:p>
            <a:pPr algn="ctr"/>
            <a:r>
              <a:rPr lang="en-US" sz="1600" dirty="0"/>
              <a:t>5. </a:t>
            </a:r>
            <a:r>
              <a:rPr lang="en-US" sz="1600" b="1" dirty="0"/>
              <a:t>Compute the original camera path</a:t>
            </a:r>
            <a:endParaRPr lang="en-US" sz="1600" b="1" i="1" dirty="0"/>
          </a:p>
          <a:p>
            <a:pPr algn="ctr"/>
            <a:r>
              <a:rPr lang="en-US" sz="1600" i="1" dirty="0" err="1">
                <a:solidFill>
                  <a:schemeClr val="accent2">
                    <a:lumMod val="50000"/>
                  </a:schemeClr>
                </a:solidFill>
              </a:rPr>
              <a:t>findCameraPath</a:t>
            </a:r>
            <a:r>
              <a:rPr lang="en-US" sz="1600" i="1" dirty="0">
                <a:solidFill>
                  <a:schemeClr val="accent2">
                    <a:lumMod val="50000"/>
                  </a:schemeClr>
                </a:solidFill>
              </a:rPr>
              <a:t>()</a:t>
            </a:r>
          </a:p>
        </p:txBody>
      </p:sp>
      <p:sp>
        <p:nvSpPr>
          <p:cNvPr id="12" name="TextBox 11">
            <a:extLst>
              <a:ext uri="{FF2B5EF4-FFF2-40B4-BE49-F238E27FC236}">
                <a16:creationId xmlns:a16="http://schemas.microsoft.com/office/drawing/2014/main" id="{4F578395-367E-C344-AD30-AE2D44C450C6}"/>
              </a:ext>
            </a:extLst>
          </p:cNvPr>
          <p:cNvSpPr txBox="1"/>
          <p:nvPr/>
        </p:nvSpPr>
        <p:spPr>
          <a:xfrm>
            <a:off x="5534164" y="2857417"/>
            <a:ext cx="2441311" cy="1107996"/>
          </a:xfrm>
          <a:prstGeom prst="rect">
            <a:avLst/>
          </a:prstGeom>
          <a:solidFill>
            <a:schemeClr val="accent4">
              <a:lumMod val="60000"/>
              <a:lumOff val="40000"/>
            </a:schemeClr>
          </a:solidFill>
        </p:spPr>
        <p:txBody>
          <a:bodyPr wrap="square" rtlCol="0">
            <a:spAutoFit/>
          </a:bodyPr>
          <a:lstStyle/>
          <a:p>
            <a:pPr algn="ctr"/>
            <a:r>
              <a:rPr lang="en-US" sz="1600" dirty="0"/>
              <a:t>6. </a:t>
            </a:r>
            <a:r>
              <a:rPr lang="en-US" sz="1600" b="1" dirty="0"/>
              <a:t>Compute the optimal path </a:t>
            </a:r>
            <a:r>
              <a:rPr lang="en-US" sz="1600" dirty="0"/>
              <a:t>using Linear Programming (CVXPY)</a:t>
            </a:r>
            <a:endParaRPr lang="en-US" sz="1600" i="1" dirty="0"/>
          </a:p>
          <a:p>
            <a:pPr algn="ctr"/>
            <a:r>
              <a:rPr lang="en-US" sz="1600" i="1" dirty="0" err="1">
                <a:solidFill>
                  <a:schemeClr val="accent2">
                    <a:lumMod val="50000"/>
                  </a:schemeClr>
                </a:solidFill>
              </a:rPr>
              <a:t>findOptimalPath</a:t>
            </a:r>
            <a:r>
              <a:rPr lang="en-US" sz="1600" i="1" dirty="0">
                <a:solidFill>
                  <a:schemeClr val="accent2">
                    <a:lumMod val="50000"/>
                  </a:schemeClr>
                </a:solidFill>
              </a:rPr>
              <a:t>()</a:t>
            </a:r>
          </a:p>
        </p:txBody>
      </p:sp>
      <p:sp>
        <p:nvSpPr>
          <p:cNvPr id="13" name="TextBox 12">
            <a:extLst>
              <a:ext uri="{FF2B5EF4-FFF2-40B4-BE49-F238E27FC236}">
                <a16:creationId xmlns:a16="http://schemas.microsoft.com/office/drawing/2014/main" id="{986AC74E-1941-D645-95E8-7590020419BF}"/>
              </a:ext>
            </a:extLst>
          </p:cNvPr>
          <p:cNvSpPr txBox="1"/>
          <p:nvPr/>
        </p:nvSpPr>
        <p:spPr>
          <a:xfrm>
            <a:off x="2428927" y="2813089"/>
            <a:ext cx="2264823" cy="1077218"/>
          </a:xfrm>
          <a:prstGeom prst="rect">
            <a:avLst/>
          </a:prstGeom>
          <a:solidFill>
            <a:schemeClr val="accent4">
              <a:lumMod val="60000"/>
              <a:lumOff val="40000"/>
            </a:schemeClr>
          </a:solidFill>
        </p:spPr>
        <p:txBody>
          <a:bodyPr wrap="square" rtlCol="0">
            <a:spAutoFit/>
          </a:bodyPr>
          <a:lstStyle/>
          <a:p>
            <a:pPr algn="ctr"/>
            <a:r>
              <a:rPr lang="en-US" sz="1600" dirty="0"/>
              <a:t>7. </a:t>
            </a:r>
            <a:r>
              <a:rPr lang="en-US" sz="1600" b="1" dirty="0"/>
              <a:t>Apply optimization to path </a:t>
            </a:r>
            <a:r>
              <a:rPr lang="en-US" sz="1600" dirty="0"/>
              <a:t>using</a:t>
            </a:r>
            <a:r>
              <a:rPr lang="en-US" sz="1600" b="1" dirty="0"/>
              <a:t> </a:t>
            </a:r>
            <a:r>
              <a:rPr lang="en-US" sz="1600" dirty="0"/>
              <a:t>cv2.warpPerspective</a:t>
            </a:r>
            <a:endParaRPr lang="en-US" sz="1600" i="1" dirty="0"/>
          </a:p>
          <a:p>
            <a:pPr algn="ctr"/>
            <a:r>
              <a:rPr lang="en-US" sz="1600" i="1" dirty="0" err="1">
                <a:solidFill>
                  <a:schemeClr val="accent2">
                    <a:lumMod val="50000"/>
                  </a:schemeClr>
                </a:solidFill>
              </a:rPr>
              <a:t>applyStabilization</a:t>
            </a:r>
            <a:r>
              <a:rPr lang="en-US" sz="1600" i="1" dirty="0">
                <a:solidFill>
                  <a:schemeClr val="accent2">
                    <a:lumMod val="50000"/>
                  </a:schemeClr>
                </a:solidFill>
              </a:rPr>
              <a:t>()</a:t>
            </a:r>
          </a:p>
        </p:txBody>
      </p:sp>
      <p:sp>
        <p:nvSpPr>
          <p:cNvPr id="14" name="TextBox 13">
            <a:extLst>
              <a:ext uri="{FF2B5EF4-FFF2-40B4-BE49-F238E27FC236}">
                <a16:creationId xmlns:a16="http://schemas.microsoft.com/office/drawing/2014/main" id="{7C54C7D4-5538-A54B-8E01-9AA036DB64AC}"/>
              </a:ext>
            </a:extLst>
          </p:cNvPr>
          <p:cNvSpPr txBox="1"/>
          <p:nvPr/>
        </p:nvSpPr>
        <p:spPr>
          <a:xfrm>
            <a:off x="2898056" y="4261837"/>
            <a:ext cx="2264823" cy="1077218"/>
          </a:xfrm>
          <a:prstGeom prst="rect">
            <a:avLst/>
          </a:prstGeom>
          <a:solidFill>
            <a:schemeClr val="accent4">
              <a:lumMod val="60000"/>
              <a:lumOff val="40000"/>
            </a:schemeClr>
          </a:solidFill>
        </p:spPr>
        <p:txBody>
          <a:bodyPr wrap="square" rtlCol="0">
            <a:spAutoFit/>
          </a:bodyPr>
          <a:lstStyle/>
          <a:p>
            <a:pPr algn="ctr"/>
            <a:r>
              <a:rPr lang="en-US" sz="1600" dirty="0"/>
              <a:t>8. </a:t>
            </a:r>
            <a:r>
              <a:rPr lang="en-US" sz="1600" b="1" dirty="0"/>
              <a:t>Convert transformed frames to video </a:t>
            </a:r>
            <a:r>
              <a:rPr lang="en-US" sz="1600" dirty="0"/>
              <a:t>using </a:t>
            </a:r>
            <a:r>
              <a:rPr lang="en-US" sz="1600" i="1" dirty="0" err="1"/>
              <a:t>ffmpeg</a:t>
            </a:r>
            <a:endParaRPr lang="en-US" sz="1600" i="1" dirty="0"/>
          </a:p>
          <a:p>
            <a:pPr algn="ctr"/>
            <a:r>
              <a:rPr lang="en-US" sz="1600" i="1" dirty="0">
                <a:solidFill>
                  <a:schemeClr val="accent2">
                    <a:lumMod val="50000"/>
                  </a:schemeClr>
                </a:solidFill>
              </a:rPr>
              <a:t>frames2video()</a:t>
            </a:r>
          </a:p>
        </p:txBody>
      </p:sp>
      <p:sp>
        <p:nvSpPr>
          <p:cNvPr id="15" name="TextBox 14">
            <a:extLst>
              <a:ext uri="{FF2B5EF4-FFF2-40B4-BE49-F238E27FC236}">
                <a16:creationId xmlns:a16="http://schemas.microsoft.com/office/drawing/2014/main" id="{E90EBDC4-CAC0-5F4C-9F8F-06E08BC67BC3}"/>
              </a:ext>
            </a:extLst>
          </p:cNvPr>
          <p:cNvSpPr txBox="1"/>
          <p:nvPr/>
        </p:nvSpPr>
        <p:spPr>
          <a:xfrm>
            <a:off x="6491483" y="4261837"/>
            <a:ext cx="2088090" cy="1077218"/>
          </a:xfrm>
          <a:prstGeom prst="rect">
            <a:avLst/>
          </a:prstGeom>
          <a:solidFill>
            <a:schemeClr val="accent4">
              <a:lumMod val="60000"/>
              <a:lumOff val="40000"/>
            </a:schemeClr>
          </a:solidFill>
        </p:spPr>
        <p:txBody>
          <a:bodyPr wrap="square" rtlCol="0">
            <a:spAutoFit/>
          </a:bodyPr>
          <a:lstStyle/>
          <a:p>
            <a:pPr algn="ctr"/>
            <a:r>
              <a:rPr lang="en-US" sz="1600" dirty="0"/>
              <a:t>9. </a:t>
            </a:r>
            <a:r>
              <a:rPr lang="en-US" sz="1600" b="1" dirty="0"/>
              <a:t>Plot the original and optimize motion paths</a:t>
            </a:r>
            <a:endParaRPr lang="en-US" sz="1600" i="1" dirty="0"/>
          </a:p>
          <a:p>
            <a:pPr algn="ctr"/>
            <a:r>
              <a:rPr lang="en-US" sz="1600" i="1" dirty="0" err="1">
                <a:solidFill>
                  <a:schemeClr val="accent2">
                    <a:lumMod val="50000"/>
                  </a:schemeClr>
                </a:solidFill>
              </a:rPr>
              <a:t>graphPaths</a:t>
            </a:r>
            <a:r>
              <a:rPr lang="en-US" sz="1600" i="1" dirty="0">
                <a:solidFill>
                  <a:schemeClr val="accent2">
                    <a:lumMod val="50000"/>
                  </a:schemeClr>
                </a:solidFill>
              </a:rPr>
              <a:t>()</a:t>
            </a:r>
          </a:p>
        </p:txBody>
      </p:sp>
      <p:sp>
        <p:nvSpPr>
          <p:cNvPr id="16" name="TextBox 15">
            <a:extLst>
              <a:ext uri="{FF2B5EF4-FFF2-40B4-BE49-F238E27FC236}">
                <a16:creationId xmlns:a16="http://schemas.microsoft.com/office/drawing/2014/main" id="{EF1FD35B-FF7C-DC45-8A3E-D1510EC17AE7}"/>
              </a:ext>
            </a:extLst>
          </p:cNvPr>
          <p:cNvSpPr txBox="1"/>
          <p:nvPr/>
        </p:nvSpPr>
        <p:spPr>
          <a:xfrm>
            <a:off x="3116385" y="6152916"/>
            <a:ext cx="1958503" cy="338554"/>
          </a:xfrm>
          <a:prstGeom prst="rect">
            <a:avLst/>
          </a:prstGeom>
          <a:solidFill>
            <a:schemeClr val="accent2"/>
          </a:solidFill>
        </p:spPr>
        <p:txBody>
          <a:bodyPr wrap="square" rtlCol="0">
            <a:spAutoFit/>
          </a:bodyPr>
          <a:lstStyle/>
          <a:p>
            <a:pPr algn="ctr"/>
            <a:r>
              <a:rPr lang="en-US" sz="1600" b="1" dirty="0"/>
              <a:t>Output Video</a:t>
            </a:r>
            <a:endParaRPr lang="en-US" sz="1600" i="1" dirty="0">
              <a:solidFill>
                <a:schemeClr val="accent2">
                  <a:lumMod val="50000"/>
                </a:schemeClr>
              </a:solidFill>
            </a:endParaRPr>
          </a:p>
        </p:txBody>
      </p:sp>
      <p:sp>
        <p:nvSpPr>
          <p:cNvPr id="17" name="TextBox 16">
            <a:extLst>
              <a:ext uri="{FF2B5EF4-FFF2-40B4-BE49-F238E27FC236}">
                <a16:creationId xmlns:a16="http://schemas.microsoft.com/office/drawing/2014/main" id="{6D8B4ED7-833A-C142-B3A7-4C2142CB5257}"/>
              </a:ext>
            </a:extLst>
          </p:cNvPr>
          <p:cNvSpPr txBox="1"/>
          <p:nvPr/>
        </p:nvSpPr>
        <p:spPr>
          <a:xfrm>
            <a:off x="6618939" y="6171076"/>
            <a:ext cx="2008539" cy="338554"/>
          </a:xfrm>
          <a:prstGeom prst="rect">
            <a:avLst/>
          </a:prstGeom>
          <a:solidFill>
            <a:schemeClr val="accent2"/>
          </a:solidFill>
        </p:spPr>
        <p:txBody>
          <a:bodyPr wrap="square" rtlCol="0">
            <a:spAutoFit/>
          </a:bodyPr>
          <a:lstStyle/>
          <a:p>
            <a:pPr algn="ctr"/>
            <a:r>
              <a:rPr lang="en-US" sz="1600" b="1" dirty="0"/>
              <a:t>Output Plots</a:t>
            </a:r>
            <a:endParaRPr lang="en-US" sz="1600" i="1" dirty="0">
              <a:solidFill>
                <a:schemeClr val="accent2">
                  <a:lumMod val="50000"/>
                </a:schemeClr>
              </a:solidFill>
            </a:endParaRPr>
          </a:p>
        </p:txBody>
      </p:sp>
      <p:sp>
        <p:nvSpPr>
          <p:cNvPr id="18" name="Right Arrow 17">
            <a:extLst>
              <a:ext uri="{FF2B5EF4-FFF2-40B4-BE49-F238E27FC236}">
                <a16:creationId xmlns:a16="http://schemas.microsoft.com/office/drawing/2014/main" id="{0A31F0A8-A6CC-434B-B74A-984E740F57AA}"/>
              </a:ext>
            </a:extLst>
          </p:cNvPr>
          <p:cNvSpPr/>
          <p:nvPr/>
        </p:nvSpPr>
        <p:spPr>
          <a:xfrm>
            <a:off x="2060240" y="1902421"/>
            <a:ext cx="659550" cy="136187"/>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760CFF02-1A9B-A740-87B8-AD7CE143A9DD}"/>
              </a:ext>
            </a:extLst>
          </p:cNvPr>
          <p:cNvSpPr/>
          <p:nvPr/>
        </p:nvSpPr>
        <p:spPr>
          <a:xfrm>
            <a:off x="5172373" y="1971049"/>
            <a:ext cx="659550" cy="136187"/>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926E0A17-7BD2-5A43-930E-1BFB88A05552}"/>
              </a:ext>
            </a:extLst>
          </p:cNvPr>
          <p:cNvSpPr/>
          <p:nvPr/>
        </p:nvSpPr>
        <p:spPr>
          <a:xfrm>
            <a:off x="8344188" y="1984622"/>
            <a:ext cx="659550" cy="136187"/>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ent-Up Arrow 20">
            <a:extLst>
              <a:ext uri="{FF2B5EF4-FFF2-40B4-BE49-F238E27FC236}">
                <a16:creationId xmlns:a16="http://schemas.microsoft.com/office/drawing/2014/main" id="{B4E57403-C920-4647-8709-FD811455DBF3}"/>
              </a:ext>
            </a:extLst>
          </p:cNvPr>
          <p:cNvSpPr/>
          <p:nvPr/>
        </p:nvSpPr>
        <p:spPr>
          <a:xfrm rot="16200000" flipH="1">
            <a:off x="11041089" y="2905682"/>
            <a:ext cx="630403" cy="266547"/>
          </a:xfrm>
          <a:prstGeom prst="bentUp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5A375BCA-FAEB-DE45-9B31-8BE4F340F63F}"/>
              </a:ext>
            </a:extLst>
          </p:cNvPr>
          <p:cNvSpPr/>
          <p:nvPr/>
        </p:nvSpPr>
        <p:spPr>
          <a:xfrm flipH="1">
            <a:off x="8031724" y="3184601"/>
            <a:ext cx="659550" cy="136187"/>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527739ED-3007-CA4A-A9A5-32BE0BC7FFBD}"/>
              </a:ext>
            </a:extLst>
          </p:cNvPr>
          <p:cNvSpPr/>
          <p:nvPr/>
        </p:nvSpPr>
        <p:spPr>
          <a:xfrm flipH="1">
            <a:off x="4784182" y="3213374"/>
            <a:ext cx="659550" cy="136187"/>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nt-Up Arrow 24">
            <a:extLst>
              <a:ext uri="{FF2B5EF4-FFF2-40B4-BE49-F238E27FC236}">
                <a16:creationId xmlns:a16="http://schemas.microsoft.com/office/drawing/2014/main" id="{2B0BADE9-70FF-4846-A2EB-DA88789BE828}"/>
              </a:ext>
            </a:extLst>
          </p:cNvPr>
          <p:cNvSpPr/>
          <p:nvPr/>
        </p:nvSpPr>
        <p:spPr>
          <a:xfrm rot="5400000">
            <a:off x="2251452" y="4232653"/>
            <a:ext cx="630403" cy="266547"/>
          </a:xfrm>
          <a:prstGeom prst="bentUp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DC02ABFE-3409-EF42-A96D-F08BA1515E7A}"/>
              </a:ext>
            </a:extLst>
          </p:cNvPr>
          <p:cNvSpPr/>
          <p:nvPr/>
        </p:nvSpPr>
        <p:spPr>
          <a:xfrm rot="5400000">
            <a:off x="3768785" y="5677892"/>
            <a:ext cx="659550" cy="136187"/>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B62B2BA6-9EEF-3F47-828E-1280FF7ECF61}"/>
              </a:ext>
            </a:extLst>
          </p:cNvPr>
          <p:cNvSpPr/>
          <p:nvPr/>
        </p:nvSpPr>
        <p:spPr>
          <a:xfrm rot="5400000">
            <a:off x="7273846" y="5686972"/>
            <a:ext cx="659550" cy="136187"/>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0B086A-E361-2C4B-92EC-3753DF461300}"/>
              </a:ext>
            </a:extLst>
          </p:cNvPr>
          <p:cNvSpPr txBox="1"/>
          <p:nvPr/>
        </p:nvSpPr>
        <p:spPr>
          <a:xfrm>
            <a:off x="9252024" y="1304332"/>
            <a:ext cx="2441311" cy="1354217"/>
          </a:xfrm>
          <a:prstGeom prst="rect">
            <a:avLst/>
          </a:prstGeom>
          <a:solidFill>
            <a:schemeClr val="accent4">
              <a:lumMod val="60000"/>
              <a:lumOff val="40000"/>
            </a:schemeClr>
          </a:solidFill>
        </p:spPr>
        <p:txBody>
          <a:bodyPr wrap="square" rtlCol="0">
            <a:spAutoFit/>
          </a:bodyPr>
          <a:lstStyle/>
          <a:p>
            <a:pPr algn="ctr"/>
            <a:r>
              <a:rPr lang="en-US" sz="1600" dirty="0"/>
              <a:t>4. </a:t>
            </a:r>
            <a:r>
              <a:rPr lang="en-US" sz="1600" b="1" dirty="0"/>
              <a:t>Extract </a:t>
            </a:r>
            <a:r>
              <a:rPr lang="en-US" sz="1600" b="1" dirty="0" err="1"/>
              <a:t>keypoints</a:t>
            </a:r>
            <a:r>
              <a:rPr lang="en-US" sz="1600" b="1" dirty="0"/>
              <a:t> and descriptors </a:t>
            </a:r>
            <a:r>
              <a:rPr lang="en-US" sz="1600" dirty="0"/>
              <a:t>using </a:t>
            </a:r>
            <a:r>
              <a:rPr lang="en-US" sz="1600" i="1" dirty="0"/>
              <a:t>cv2.ORB_create() </a:t>
            </a:r>
            <a:r>
              <a:rPr lang="en-US" sz="1600" dirty="0"/>
              <a:t>and </a:t>
            </a:r>
            <a:r>
              <a:rPr lang="en-US" sz="1600" i="1" dirty="0" err="1"/>
              <a:t>orb.detectAndCompute</a:t>
            </a:r>
            <a:r>
              <a:rPr lang="en-US" sz="1600" i="1" dirty="0"/>
              <a:t>()</a:t>
            </a:r>
          </a:p>
          <a:p>
            <a:pPr algn="ctr"/>
            <a:r>
              <a:rPr lang="en-US" sz="1600" i="1" dirty="0" err="1">
                <a:solidFill>
                  <a:schemeClr val="accent2">
                    <a:lumMod val="50000"/>
                  </a:schemeClr>
                </a:solidFill>
              </a:rPr>
              <a:t>extractFeatures</a:t>
            </a:r>
            <a:r>
              <a:rPr lang="en-US" sz="1600" i="1" dirty="0">
                <a:solidFill>
                  <a:schemeClr val="accent2">
                    <a:lumMod val="50000"/>
                  </a:schemeClr>
                </a:solidFill>
              </a:rPr>
              <a:t>()</a:t>
            </a:r>
          </a:p>
        </p:txBody>
      </p:sp>
      <p:sp>
        <p:nvSpPr>
          <p:cNvPr id="29" name="TextBox 28">
            <a:extLst>
              <a:ext uri="{FF2B5EF4-FFF2-40B4-BE49-F238E27FC236}">
                <a16:creationId xmlns:a16="http://schemas.microsoft.com/office/drawing/2014/main" id="{918872EB-BCB1-FA48-B12E-4CB5B2D1D899}"/>
              </a:ext>
            </a:extLst>
          </p:cNvPr>
          <p:cNvSpPr txBox="1"/>
          <p:nvPr/>
        </p:nvSpPr>
        <p:spPr>
          <a:xfrm>
            <a:off x="10351056" y="5339055"/>
            <a:ext cx="1459944" cy="369332"/>
          </a:xfrm>
          <a:prstGeom prst="rect">
            <a:avLst/>
          </a:prstGeom>
          <a:noFill/>
        </p:spPr>
        <p:txBody>
          <a:bodyPr wrap="square" rtlCol="0">
            <a:spAutoFit/>
          </a:bodyPr>
          <a:lstStyle/>
          <a:p>
            <a:r>
              <a:rPr lang="en-US" b="1" dirty="0">
                <a:solidFill>
                  <a:schemeClr val="accent2">
                    <a:lumMod val="50000"/>
                  </a:schemeClr>
                </a:solidFill>
              </a:rPr>
              <a:t>Automatic</a:t>
            </a:r>
          </a:p>
        </p:txBody>
      </p:sp>
      <p:sp>
        <p:nvSpPr>
          <p:cNvPr id="30" name="Rectangle 29">
            <a:extLst>
              <a:ext uri="{FF2B5EF4-FFF2-40B4-BE49-F238E27FC236}">
                <a16:creationId xmlns:a16="http://schemas.microsoft.com/office/drawing/2014/main" id="{EF9DC001-D579-AA44-9361-2E45FFC041D2}"/>
              </a:ext>
            </a:extLst>
          </p:cNvPr>
          <p:cNvSpPr/>
          <p:nvPr/>
        </p:nvSpPr>
        <p:spPr>
          <a:xfrm>
            <a:off x="2256817" y="1147870"/>
            <a:ext cx="9554183" cy="4679005"/>
          </a:xfrm>
          <a:prstGeom prst="rect">
            <a:avLst/>
          </a:prstGeom>
          <a:no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Bent-Up Arrow 30">
            <a:extLst>
              <a:ext uri="{FF2B5EF4-FFF2-40B4-BE49-F238E27FC236}">
                <a16:creationId xmlns:a16="http://schemas.microsoft.com/office/drawing/2014/main" id="{28835C85-7C94-1746-A876-0645E769C46E}"/>
              </a:ext>
            </a:extLst>
          </p:cNvPr>
          <p:cNvSpPr/>
          <p:nvPr/>
        </p:nvSpPr>
        <p:spPr>
          <a:xfrm rot="5400000">
            <a:off x="5944719" y="4232653"/>
            <a:ext cx="630403" cy="266547"/>
          </a:xfrm>
          <a:prstGeom prst="bentUp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35349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2015_editable_slide_template</Template>
  <TotalTime>17239</TotalTime>
  <Words>4219</Words>
  <Application>Microsoft Macintosh PowerPoint</Application>
  <PresentationFormat>Widescreen</PresentationFormat>
  <Paragraphs>306</Paragraphs>
  <Slides>27</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27</vt:i4>
      </vt:variant>
    </vt:vector>
  </HeadingPairs>
  <TitlesOfParts>
    <vt:vector size="36" baseType="lpstr">
      <vt:lpstr>Arial,Sans-Serif</vt:lpstr>
      <vt:lpstr>Roboto Condensed Light</vt:lpstr>
      <vt:lpstr>Cambria Math</vt:lpstr>
      <vt:lpstr>Calibri</vt:lpstr>
      <vt:lpstr>Arial</vt:lpstr>
      <vt:lpstr>Roboto</vt:lpstr>
      <vt:lpstr>Custom Design</vt:lpstr>
      <vt:lpstr>1_Custom Design</vt:lpstr>
      <vt:lpstr>2_Custom Design</vt:lpstr>
      <vt:lpstr>CS 6475 Final Project: Video Stabilization</vt:lpstr>
      <vt:lpstr>Project Goal</vt:lpstr>
      <vt:lpstr>Scope Changes</vt:lpstr>
      <vt:lpstr>Demonstration of Original Result Sets</vt:lpstr>
      <vt:lpstr>Result 1: Seal</vt:lpstr>
      <vt:lpstr>Result 2: Penguins</vt:lpstr>
      <vt:lpstr>Result 3: Birds</vt:lpstr>
      <vt:lpstr>YouTube: Skater</vt:lpstr>
      <vt:lpstr>Computational Pipeline</vt:lpstr>
      <vt:lpstr>Project Development</vt:lpstr>
      <vt:lpstr>Project Development</vt:lpstr>
      <vt:lpstr>Project Development</vt:lpstr>
      <vt:lpstr>Project Development</vt:lpstr>
      <vt:lpstr>Project Development</vt:lpstr>
      <vt:lpstr>Computation: Discussion of Code Functions</vt:lpstr>
      <vt:lpstr>Find Original Camera Path</vt:lpstr>
      <vt:lpstr>Find Optimal Path - Setup and Objective</vt:lpstr>
      <vt:lpstr>Find Optimal Path – Smoothness constraints</vt:lpstr>
      <vt:lpstr>Find Optimal Path – Proximity constraints</vt:lpstr>
      <vt:lpstr>Find Optimal Path – Inclusion constraints</vt:lpstr>
      <vt:lpstr>Apply Stabilization</vt:lpstr>
      <vt:lpstr>Main</vt:lpstr>
      <vt:lpstr>Descriptions of libraries/packages</vt:lpstr>
      <vt:lpstr>List of Code Files</vt:lpstr>
      <vt:lpstr>Resources</vt:lpstr>
      <vt:lpstr>Resources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Thanh Le</cp:lastModifiedBy>
  <cp:revision>1694</cp:revision>
  <dcterms:created xsi:type="dcterms:W3CDTF">2016-03-09T16:46:53Z</dcterms:created>
  <dcterms:modified xsi:type="dcterms:W3CDTF">2020-12-15T15:28:42Z</dcterms:modified>
</cp:coreProperties>
</file>